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1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7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5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3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7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1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6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8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7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021C-836F-4CBA-9416-AA5BBEB8BBDD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9C18-A2AC-4E51-A69A-D91F2640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3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565"/>
            <a:ext cx="9144000" cy="238539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Restaurant Static Webpage(Html, CSS, </a:t>
            </a:r>
            <a:r>
              <a:rPr lang="en-IN" dirty="0" err="1" smtClean="0"/>
              <a:t>BootStrap</a:t>
            </a:r>
            <a:r>
              <a:rPr lang="en-IN" dirty="0" smtClean="0"/>
              <a:t>) Responsive page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82957"/>
            <a:ext cx="9144000" cy="3763617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175703"/>
              </p:ext>
            </p:extLst>
          </p:nvPr>
        </p:nvGraphicFramePr>
        <p:xfrm>
          <a:off x="1524000" y="2809395"/>
          <a:ext cx="914400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12773160" imgH="5857920" progId="PBrush">
                  <p:embed/>
                </p:oleObj>
              </mc:Choice>
              <mc:Fallback>
                <p:oleObj name="Bitmap Image" r:id="rId3" imgW="12773160" imgH="5857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809395"/>
                        <a:ext cx="9144000" cy="372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8719931" y="1908313"/>
            <a:ext cx="2862470" cy="861425"/>
          </a:xfrm>
          <a:prstGeom prst="wedgeRectCallout">
            <a:avLst>
              <a:gd name="adj1" fmla="val -20833"/>
              <a:gd name="adj2" fmla="val 692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Clicking on this tab should take you to the form to book a table***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22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Continuation- </a:t>
            </a:r>
            <a:r>
              <a:rPr lang="en-IN" dirty="0" err="1" smtClean="0"/>
              <a:t>Navbar</a:t>
            </a:r>
            <a:r>
              <a:rPr lang="en-IN" dirty="0" smtClean="0"/>
              <a:t> should always be sticky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7848"/>
              </p:ext>
            </p:extLst>
          </p:nvPr>
        </p:nvGraphicFramePr>
        <p:xfrm>
          <a:off x="874644" y="1825626"/>
          <a:ext cx="1047915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12173040" imgH="5962680" progId="PBrush">
                  <p:embed/>
                </p:oleObj>
              </mc:Choice>
              <mc:Fallback>
                <p:oleObj name="Bitmap Image" r:id="rId3" imgW="12173040" imgH="5962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644" y="1825626"/>
                        <a:ext cx="1047915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5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Continuation- Should use </a:t>
            </a:r>
            <a:r>
              <a:rPr lang="en-IN" dirty="0" err="1" smtClean="0"/>
              <a:t>BootStrap</a:t>
            </a:r>
            <a:r>
              <a:rPr lang="en-IN" dirty="0" smtClean="0"/>
              <a:t> cards concept.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736599"/>
              </p:ext>
            </p:extLst>
          </p:nvPr>
        </p:nvGraphicFramePr>
        <p:xfrm>
          <a:off x="874644" y="1825625"/>
          <a:ext cx="10399643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3" imgW="12506400" imgH="6029280" progId="PBrush">
                  <p:embed/>
                </p:oleObj>
              </mc:Choice>
              <mc:Fallback>
                <p:oleObj name="Bitmap Image" r:id="rId3" imgW="12506400" imgH="6029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644" y="1825625"/>
                        <a:ext cx="10399643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45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 page should be displayed when you click on the link Book a table in the </a:t>
            </a:r>
            <a:r>
              <a:rPr lang="en-IN" dirty="0" err="1" smtClean="0"/>
              <a:t>Navbar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43728"/>
              </p:ext>
            </p:extLst>
          </p:nvPr>
        </p:nvGraphicFramePr>
        <p:xfrm>
          <a:off x="874644" y="1825625"/>
          <a:ext cx="1033338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12315960" imgH="5838840" progId="PBrush">
                  <p:embed/>
                </p:oleObj>
              </mc:Choice>
              <mc:Fallback>
                <p:oleObj name="Bitmap Image" r:id="rId3" imgW="12315960" imgH="583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644" y="1825625"/>
                        <a:ext cx="1033338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56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Continuation- Should use carousel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5847"/>
              </p:ext>
            </p:extLst>
          </p:nvPr>
        </p:nvGraphicFramePr>
        <p:xfrm>
          <a:off x="864704" y="1825625"/>
          <a:ext cx="10386392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3" imgW="12754080" imgH="4334040" progId="PBrush">
                  <p:embed/>
                </p:oleObj>
              </mc:Choice>
              <mc:Fallback>
                <p:oleObj name="Bitmap Image" r:id="rId3" imgW="12754080" imgH="433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704" y="1825625"/>
                        <a:ext cx="10386392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86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Continuation- Footer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8654"/>
              </p:ext>
            </p:extLst>
          </p:nvPr>
        </p:nvGraphicFramePr>
        <p:xfrm>
          <a:off x="927652" y="1825625"/>
          <a:ext cx="1037313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3" imgW="12468240" imgH="5095800" progId="PBrush">
                  <p:embed/>
                </p:oleObj>
              </mc:Choice>
              <mc:Fallback>
                <p:oleObj name="Bitmap Image" r:id="rId3" imgW="12468240" imgH="5095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652" y="1825625"/>
                        <a:ext cx="10373139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21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Bitmap Image</vt:lpstr>
      <vt:lpstr>Restaurant Static Webpage(Html, CSS, BootStrap) Responsive page</vt:lpstr>
      <vt:lpstr>Continuation- Navbar should always be sticky</vt:lpstr>
      <vt:lpstr>Continuation- Should use BootStrap cards concept.</vt:lpstr>
      <vt:lpstr>This page should be displayed when you click on the link Book a table in the Navbar</vt:lpstr>
      <vt:lpstr>Continuation- Should use carousel concept</vt:lpstr>
      <vt:lpstr>Continuation- Footer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Static Webpage(Html, CSS, BootStrap) Responsive page</dc:title>
  <dc:creator>Prasad</dc:creator>
  <cp:lastModifiedBy>Prasad</cp:lastModifiedBy>
  <cp:revision>3</cp:revision>
  <dcterms:created xsi:type="dcterms:W3CDTF">2022-09-14T07:39:36Z</dcterms:created>
  <dcterms:modified xsi:type="dcterms:W3CDTF">2022-09-14T07:58:13Z</dcterms:modified>
</cp:coreProperties>
</file>