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8" roundtripDataSignature="AMtx7mhN8mpBUA+lQVCO7UUcNi75t28H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DCAA05-2C4C-4BF8-ACA2-98F7D9ED9254}">
  <a:tblStyle styleId="{23DCAA05-2C4C-4BF8-ACA2-98F7D9ED9254}"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196cab1de_0_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e196cab1de_0_3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196cab1de_0_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e196cab1de_0_45: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bb513dd3_0_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e1bb513dd3_0_7: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1bb513dd3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e1bb513dd3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196cab1de_0_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e196cab1de_0_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11247463d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e11247463d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6b5700fb1_0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e6b5700fb1_0_0: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196cab1de_0_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e196cab1de_0_8: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96cab1de_0_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e196cab1de_0_21: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196cab1de_0_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e196cab1de_0_29:notes"/>
          <p:cNvSpPr/>
          <p:nvPr>
            <p:ph idx="2" type="sldImg"/>
          </p:nvPr>
        </p:nvSpPr>
        <p:spPr>
          <a:xfrm>
            <a:off x="2032400" y="514350"/>
            <a:ext cx="81285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4484750" y="2433904"/>
            <a:ext cx="3222498" cy="6369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lvl1pPr indent="0" lvl="0" marL="38100" marR="0" algn="l">
              <a:lnSpc>
                <a:spcPct val="117027"/>
              </a:lnSpc>
              <a:spcBef>
                <a:spcPts val="0"/>
              </a:spcBef>
              <a:buNone/>
              <a:defRPr b="1" i="0" sz="1850">
                <a:solidFill>
                  <a:schemeClr val="lt1"/>
                </a:solidFill>
                <a:latin typeface="Arial"/>
                <a:ea typeface="Arial"/>
                <a:cs typeface="Arial"/>
                <a:sym typeface="Arial"/>
              </a:defRPr>
            </a:lvl1pPr>
            <a:lvl2pPr indent="0" lvl="1" marL="38100" marR="0" algn="l">
              <a:lnSpc>
                <a:spcPct val="117027"/>
              </a:lnSpc>
              <a:spcBef>
                <a:spcPts val="0"/>
              </a:spcBef>
              <a:buNone/>
              <a:defRPr b="1" i="0" sz="1850">
                <a:solidFill>
                  <a:schemeClr val="lt1"/>
                </a:solidFill>
                <a:latin typeface="Arial"/>
                <a:ea typeface="Arial"/>
                <a:cs typeface="Arial"/>
                <a:sym typeface="Arial"/>
              </a:defRPr>
            </a:lvl2pPr>
            <a:lvl3pPr indent="0" lvl="2" marL="38100" marR="0" algn="l">
              <a:lnSpc>
                <a:spcPct val="117027"/>
              </a:lnSpc>
              <a:spcBef>
                <a:spcPts val="0"/>
              </a:spcBef>
              <a:buNone/>
              <a:defRPr b="1" i="0" sz="1850">
                <a:solidFill>
                  <a:schemeClr val="lt1"/>
                </a:solidFill>
                <a:latin typeface="Arial"/>
                <a:ea typeface="Arial"/>
                <a:cs typeface="Arial"/>
                <a:sym typeface="Arial"/>
              </a:defRPr>
            </a:lvl3pPr>
            <a:lvl4pPr indent="0" lvl="3" marL="38100" marR="0" algn="l">
              <a:lnSpc>
                <a:spcPct val="117027"/>
              </a:lnSpc>
              <a:spcBef>
                <a:spcPts val="0"/>
              </a:spcBef>
              <a:buNone/>
              <a:defRPr b="1" i="0" sz="1850">
                <a:solidFill>
                  <a:schemeClr val="lt1"/>
                </a:solidFill>
                <a:latin typeface="Arial"/>
                <a:ea typeface="Arial"/>
                <a:cs typeface="Arial"/>
                <a:sym typeface="Arial"/>
              </a:defRPr>
            </a:lvl4pPr>
            <a:lvl5pPr indent="0" lvl="4" marL="38100" marR="0" algn="l">
              <a:lnSpc>
                <a:spcPct val="117027"/>
              </a:lnSpc>
              <a:spcBef>
                <a:spcPts val="0"/>
              </a:spcBef>
              <a:buNone/>
              <a:defRPr b="1" i="0" sz="1850">
                <a:solidFill>
                  <a:schemeClr val="lt1"/>
                </a:solidFill>
                <a:latin typeface="Arial"/>
                <a:ea typeface="Arial"/>
                <a:cs typeface="Arial"/>
                <a:sym typeface="Arial"/>
              </a:defRPr>
            </a:lvl5pPr>
            <a:lvl6pPr indent="0" lvl="5" marL="38100" marR="0" algn="l">
              <a:lnSpc>
                <a:spcPct val="117027"/>
              </a:lnSpc>
              <a:spcBef>
                <a:spcPts val="0"/>
              </a:spcBef>
              <a:buNone/>
              <a:defRPr b="1" i="0" sz="1850">
                <a:solidFill>
                  <a:schemeClr val="lt1"/>
                </a:solidFill>
                <a:latin typeface="Arial"/>
                <a:ea typeface="Arial"/>
                <a:cs typeface="Arial"/>
                <a:sym typeface="Arial"/>
              </a:defRPr>
            </a:lvl6pPr>
            <a:lvl7pPr indent="0" lvl="6" marL="38100" marR="0" algn="l">
              <a:lnSpc>
                <a:spcPct val="117027"/>
              </a:lnSpc>
              <a:spcBef>
                <a:spcPts val="0"/>
              </a:spcBef>
              <a:buNone/>
              <a:defRPr b="1" i="0" sz="1850">
                <a:solidFill>
                  <a:schemeClr val="lt1"/>
                </a:solidFill>
                <a:latin typeface="Arial"/>
                <a:ea typeface="Arial"/>
                <a:cs typeface="Arial"/>
                <a:sym typeface="Arial"/>
              </a:defRPr>
            </a:lvl7pPr>
            <a:lvl8pPr indent="0" lvl="7" marL="38100" marR="0" algn="l">
              <a:lnSpc>
                <a:spcPct val="117027"/>
              </a:lnSpc>
              <a:spcBef>
                <a:spcPts val="0"/>
              </a:spcBef>
              <a:buNone/>
              <a:defRPr b="1" i="0" sz="1850">
                <a:solidFill>
                  <a:schemeClr val="lt1"/>
                </a:solidFill>
                <a:latin typeface="Arial"/>
                <a:ea typeface="Arial"/>
                <a:cs typeface="Arial"/>
                <a:sym typeface="Arial"/>
              </a:defRPr>
            </a:lvl8pPr>
            <a:lvl9pPr indent="0" lvl="8" marL="38100" marR="0" algn="l">
              <a:lnSpc>
                <a:spcPct val="117027"/>
              </a:lnSpc>
              <a:spcBef>
                <a:spcPts val="0"/>
              </a:spcBef>
              <a:buNone/>
              <a:defRPr b="1" i="0" sz="18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30"/>
          <p:cNvSpPr txBox="1"/>
          <p:nvPr>
            <p:ph type="title"/>
          </p:nvPr>
        </p:nvSpPr>
        <p:spPr>
          <a:xfrm>
            <a:off x="4484750" y="2433904"/>
            <a:ext cx="3222498" cy="6369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0"/>
          <p:cNvSpPr txBox="1"/>
          <p:nvPr>
            <p:ph idx="1" type="body"/>
          </p:nvPr>
        </p:nvSpPr>
        <p:spPr>
          <a:xfrm>
            <a:off x="983107" y="1745360"/>
            <a:ext cx="10008235" cy="388492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3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lvl1pPr indent="0" lvl="0" marL="38100" marR="0" algn="l">
              <a:lnSpc>
                <a:spcPct val="117027"/>
              </a:lnSpc>
              <a:spcBef>
                <a:spcPts val="0"/>
              </a:spcBef>
              <a:buNone/>
              <a:defRPr b="1" i="0" sz="1850">
                <a:solidFill>
                  <a:schemeClr val="lt1"/>
                </a:solidFill>
                <a:latin typeface="Arial"/>
                <a:ea typeface="Arial"/>
                <a:cs typeface="Arial"/>
                <a:sym typeface="Arial"/>
              </a:defRPr>
            </a:lvl1pPr>
            <a:lvl2pPr indent="0" lvl="1" marL="38100" marR="0" algn="l">
              <a:lnSpc>
                <a:spcPct val="117027"/>
              </a:lnSpc>
              <a:spcBef>
                <a:spcPts val="0"/>
              </a:spcBef>
              <a:buNone/>
              <a:defRPr b="1" i="0" sz="1850">
                <a:solidFill>
                  <a:schemeClr val="lt1"/>
                </a:solidFill>
                <a:latin typeface="Arial"/>
                <a:ea typeface="Arial"/>
                <a:cs typeface="Arial"/>
                <a:sym typeface="Arial"/>
              </a:defRPr>
            </a:lvl2pPr>
            <a:lvl3pPr indent="0" lvl="2" marL="38100" marR="0" algn="l">
              <a:lnSpc>
                <a:spcPct val="117027"/>
              </a:lnSpc>
              <a:spcBef>
                <a:spcPts val="0"/>
              </a:spcBef>
              <a:buNone/>
              <a:defRPr b="1" i="0" sz="1850">
                <a:solidFill>
                  <a:schemeClr val="lt1"/>
                </a:solidFill>
                <a:latin typeface="Arial"/>
                <a:ea typeface="Arial"/>
                <a:cs typeface="Arial"/>
                <a:sym typeface="Arial"/>
              </a:defRPr>
            </a:lvl3pPr>
            <a:lvl4pPr indent="0" lvl="3" marL="38100" marR="0" algn="l">
              <a:lnSpc>
                <a:spcPct val="117027"/>
              </a:lnSpc>
              <a:spcBef>
                <a:spcPts val="0"/>
              </a:spcBef>
              <a:buNone/>
              <a:defRPr b="1" i="0" sz="1850">
                <a:solidFill>
                  <a:schemeClr val="lt1"/>
                </a:solidFill>
                <a:latin typeface="Arial"/>
                <a:ea typeface="Arial"/>
                <a:cs typeface="Arial"/>
                <a:sym typeface="Arial"/>
              </a:defRPr>
            </a:lvl4pPr>
            <a:lvl5pPr indent="0" lvl="4" marL="38100" marR="0" algn="l">
              <a:lnSpc>
                <a:spcPct val="117027"/>
              </a:lnSpc>
              <a:spcBef>
                <a:spcPts val="0"/>
              </a:spcBef>
              <a:buNone/>
              <a:defRPr b="1" i="0" sz="1850">
                <a:solidFill>
                  <a:schemeClr val="lt1"/>
                </a:solidFill>
                <a:latin typeface="Arial"/>
                <a:ea typeface="Arial"/>
                <a:cs typeface="Arial"/>
                <a:sym typeface="Arial"/>
              </a:defRPr>
            </a:lvl5pPr>
            <a:lvl6pPr indent="0" lvl="5" marL="38100" marR="0" algn="l">
              <a:lnSpc>
                <a:spcPct val="117027"/>
              </a:lnSpc>
              <a:spcBef>
                <a:spcPts val="0"/>
              </a:spcBef>
              <a:buNone/>
              <a:defRPr b="1" i="0" sz="1850">
                <a:solidFill>
                  <a:schemeClr val="lt1"/>
                </a:solidFill>
                <a:latin typeface="Arial"/>
                <a:ea typeface="Arial"/>
                <a:cs typeface="Arial"/>
                <a:sym typeface="Arial"/>
              </a:defRPr>
            </a:lvl6pPr>
            <a:lvl7pPr indent="0" lvl="6" marL="38100" marR="0" algn="l">
              <a:lnSpc>
                <a:spcPct val="117027"/>
              </a:lnSpc>
              <a:spcBef>
                <a:spcPts val="0"/>
              </a:spcBef>
              <a:buNone/>
              <a:defRPr b="1" i="0" sz="1850">
                <a:solidFill>
                  <a:schemeClr val="lt1"/>
                </a:solidFill>
                <a:latin typeface="Arial"/>
                <a:ea typeface="Arial"/>
                <a:cs typeface="Arial"/>
                <a:sym typeface="Arial"/>
              </a:defRPr>
            </a:lvl7pPr>
            <a:lvl8pPr indent="0" lvl="7" marL="38100" marR="0" algn="l">
              <a:lnSpc>
                <a:spcPct val="117027"/>
              </a:lnSpc>
              <a:spcBef>
                <a:spcPts val="0"/>
              </a:spcBef>
              <a:buNone/>
              <a:defRPr b="1" i="0" sz="1850">
                <a:solidFill>
                  <a:schemeClr val="lt1"/>
                </a:solidFill>
                <a:latin typeface="Arial"/>
                <a:ea typeface="Arial"/>
                <a:cs typeface="Arial"/>
                <a:sym typeface="Arial"/>
              </a:defRPr>
            </a:lvl8pPr>
            <a:lvl9pPr indent="0" lvl="8" marL="38100" marR="0" algn="l">
              <a:lnSpc>
                <a:spcPct val="117027"/>
              </a:lnSpc>
              <a:spcBef>
                <a:spcPts val="0"/>
              </a:spcBef>
              <a:buNone/>
              <a:defRPr b="1" i="0" sz="18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 name="Shape 28"/>
        <p:cNvGrpSpPr/>
        <p:nvPr/>
      </p:nvGrpSpPr>
      <p:grpSpPr>
        <a:xfrm>
          <a:off x="0" y="0"/>
          <a:ext cx="0" cy="0"/>
          <a:chOff x="0" y="0"/>
          <a:chExt cx="0" cy="0"/>
        </a:xfrm>
      </p:grpSpPr>
      <p:sp>
        <p:nvSpPr>
          <p:cNvPr id="29" name="Google Shape;29;p3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lvl1pPr indent="0" lvl="0" marL="38100" marR="0" algn="l">
              <a:lnSpc>
                <a:spcPct val="117027"/>
              </a:lnSpc>
              <a:spcBef>
                <a:spcPts val="0"/>
              </a:spcBef>
              <a:buNone/>
              <a:defRPr b="1" i="0" sz="1850">
                <a:solidFill>
                  <a:schemeClr val="lt1"/>
                </a:solidFill>
                <a:latin typeface="Arial"/>
                <a:ea typeface="Arial"/>
                <a:cs typeface="Arial"/>
                <a:sym typeface="Arial"/>
              </a:defRPr>
            </a:lvl1pPr>
            <a:lvl2pPr indent="0" lvl="1" marL="38100" marR="0" algn="l">
              <a:lnSpc>
                <a:spcPct val="117027"/>
              </a:lnSpc>
              <a:spcBef>
                <a:spcPts val="0"/>
              </a:spcBef>
              <a:buNone/>
              <a:defRPr b="1" i="0" sz="1850">
                <a:solidFill>
                  <a:schemeClr val="lt1"/>
                </a:solidFill>
                <a:latin typeface="Arial"/>
                <a:ea typeface="Arial"/>
                <a:cs typeface="Arial"/>
                <a:sym typeface="Arial"/>
              </a:defRPr>
            </a:lvl2pPr>
            <a:lvl3pPr indent="0" lvl="2" marL="38100" marR="0" algn="l">
              <a:lnSpc>
                <a:spcPct val="117027"/>
              </a:lnSpc>
              <a:spcBef>
                <a:spcPts val="0"/>
              </a:spcBef>
              <a:buNone/>
              <a:defRPr b="1" i="0" sz="1850">
                <a:solidFill>
                  <a:schemeClr val="lt1"/>
                </a:solidFill>
                <a:latin typeface="Arial"/>
                <a:ea typeface="Arial"/>
                <a:cs typeface="Arial"/>
                <a:sym typeface="Arial"/>
              </a:defRPr>
            </a:lvl3pPr>
            <a:lvl4pPr indent="0" lvl="3" marL="38100" marR="0" algn="l">
              <a:lnSpc>
                <a:spcPct val="117027"/>
              </a:lnSpc>
              <a:spcBef>
                <a:spcPts val="0"/>
              </a:spcBef>
              <a:buNone/>
              <a:defRPr b="1" i="0" sz="1850">
                <a:solidFill>
                  <a:schemeClr val="lt1"/>
                </a:solidFill>
                <a:latin typeface="Arial"/>
                <a:ea typeface="Arial"/>
                <a:cs typeface="Arial"/>
                <a:sym typeface="Arial"/>
              </a:defRPr>
            </a:lvl4pPr>
            <a:lvl5pPr indent="0" lvl="4" marL="38100" marR="0" algn="l">
              <a:lnSpc>
                <a:spcPct val="117027"/>
              </a:lnSpc>
              <a:spcBef>
                <a:spcPts val="0"/>
              </a:spcBef>
              <a:buNone/>
              <a:defRPr b="1" i="0" sz="1850">
                <a:solidFill>
                  <a:schemeClr val="lt1"/>
                </a:solidFill>
                <a:latin typeface="Arial"/>
                <a:ea typeface="Arial"/>
                <a:cs typeface="Arial"/>
                <a:sym typeface="Arial"/>
              </a:defRPr>
            </a:lvl5pPr>
            <a:lvl6pPr indent="0" lvl="5" marL="38100" marR="0" algn="l">
              <a:lnSpc>
                <a:spcPct val="117027"/>
              </a:lnSpc>
              <a:spcBef>
                <a:spcPts val="0"/>
              </a:spcBef>
              <a:buNone/>
              <a:defRPr b="1" i="0" sz="1850">
                <a:solidFill>
                  <a:schemeClr val="lt1"/>
                </a:solidFill>
                <a:latin typeface="Arial"/>
                <a:ea typeface="Arial"/>
                <a:cs typeface="Arial"/>
                <a:sym typeface="Arial"/>
              </a:defRPr>
            </a:lvl6pPr>
            <a:lvl7pPr indent="0" lvl="6" marL="38100" marR="0" algn="l">
              <a:lnSpc>
                <a:spcPct val="117027"/>
              </a:lnSpc>
              <a:spcBef>
                <a:spcPts val="0"/>
              </a:spcBef>
              <a:buNone/>
              <a:defRPr b="1" i="0" sz="1850">
                <a:solidFill>
                  <a:schemeClr val="lt1"/>
                </a:solidFill>
                <a:latin typeface="Arial"/>
                <a:ea typeface="Arial"/>
                <a:cs typeface="Arial"/>
                <a:sym typeface="Arial"/>
              </a:defRPr>
            </a:lvl7pPr>
            <a:lvl8pPr indent="0" lvl="7" marL="38100" marR="0" algn="l">
              <a:lnSpc>
                <a:spcPct val="117027"/>
              </a:lnSpc>
              <a:spcBef>
                <a:spcPts val="0"/>
              </a:spcBef>
              <a:buNone/>
              <a:defRPr b="1" i="0" sz="1850">
                <a:solidFill>
                  <a:schemeClr val="lt1"/>
                </a:solidFill>
                <a:latin typeface="Arial"/>
                <a:ea typeface="Arial"/>
                <a:cs typeface="Arial"/>
                <a:sym typeface="Arial"/>
              </a:defRPr>
            </a:lvl8pPr>
            <a:lvl9pPr indent="0" lvl="8" marL="38100" marR="0" algn="l">
              <a:lnSpc>
                <a:spcPct val="117027"/>
              </a:lnSpc>
              <a:spcBef>
                <a:spcPts val="0"/>
              </a:spcBef>
              <a:buNone/>
              <a:defRPr b="1" i="0" sz="18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32"/>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lvl1pPr indent="0" lvl="0" marL="38100" marR="0" algn="l">
              <a:lnSpc>
                <a:spcPct val="117027"/>
              </a:lnSpc>
              <a:spcBef>
                <a:spcPts val="0"/>
              </a:spcBef>
              <a:buNone/>
              <a:defRPr b="1" i="0" sz="1850">
                <a:solidFill>
                  <a:schemeClr val="lt1"/>
                </a:solidFill>
                <a:latin typeface="Arial"/>
                <a:ea typeface="Arial"/>
                <a:cs typeface="Arial"/>
                <a:sym typeface="Arial"/>
              </a:defRPr>
            </a:lvl1pPr>
            <a:lvl2pPr indent="0" lvl="1" marL="38100" marR="0" algn="l">
              <a:lnSpc>
                <a:spcPct val="117027"/>
              </a:lnSpc>
              <a:spcBef>
                <a:spcPts val="0"/>
              </a:spcBef>
              <a:buNone/>
              <a:defRPr b="1" i="0" sz="1850">
                <a:solidFill>
                  <a:schemeClr val="lt1"/>
                </a:solidFill>
                <a:latin typeface="Arial"/>
                <a:ea typeface="Arial"/>
                <a:cs typeface="Arial"/>
                <a:sym typeface="Arial"/>
              </a:defRPr>
            </a:lvl2pPr>
            <a:lvl3pPr indent="0" lvl="2" marL="38100" marR="0" algn="l">
              <a:lnSpc>
                <a:spcPct val="117027"/>
              </a:lnSpc>
              <a:spcBef>
                <a:spcPts val="0"/>
              </a:spcBef>
              <a:buNone/>
              <a:defRPr b="1" i="0" sz="1850">
                <a:solidFill>
                  <a:schemeClr val="lt1"/>
                </a:solidFill>
                <a:latin typeface="Arial"/>
                <a:ea typeface="Arial"/>
                <a:cs typeface="Arial"/>
                <a:sym typeface="Arial"/>
              </a:defRPr>
            </a:lvl3pPr>
            <a:lvl4pPr indent="0" lvl="3" marL="38100" marR="0" algn="l">
              <a:lnSpc>
                <a:spcPct val="117027"/>
              </a:lnSpc>
              <a:spcBef>
                <a:spcPts val="0"/>
              </a:spcBef>
              <a:buNone/>
              <a:defRPr b="1" i="0" sz="1850">
                <a:solidFill>
                  <a:schemeClr val="lt1"/>
                </a:solidFill>
                <a:latin typeface="Arial"/>
                <a:ea typeface="Arial"/>
                <a:cs typeface="Arial"/>
                <a:sym typeface="Arial"/>
              </a:defRPr>
            </a:lvl4pPr>
            <a:lvl5pPr indent="0" lvl="4" marL="38100" marR="0" algn="l">
              <a:lnSpc>
                <a:spcPct val="117027"/>
              </a:lnSpc>
              <a:spcBef>
                <a:spcPts val="0"/>
              </a:spcBef>
              <a:buNone/>
              <a:defRPr b="1" i="0" sz="1850">
                <a:solidFill>
                  <a:schemeClr val="lt1"/>
                </a:solidFill>
                <a:latin typeface="Arial"/>
                <a:ea typeface="Arial"/>
                <a:cs typeface="Arial"/>
                <a:sym typeface="Arial"/>
              </a:defRPr>
            </a:lvl5pPr>
            <a:lvl6pPr indent="0" lvl="5" marL="38100" marR="0" algn="l">
              <a:lnSpc>
                <a:spcPct val="117027"/>
              </a:lnSpc>
              <a:spcBef>
                <a:spcPts val="0"/>
              </a:spcBef>
              <a:buNone/>
              <a:defRPr b="1" i="0" sz="1850">
                <a:solidFill>
                  <a:schemeClr val="lt1"/>
                </a:solidFill>
                <a:latin typeface="Arial"/>
                <a:ea typeface="Arial"/>
                <a:cs typeface="Arial"/>
                <a:sym typeface="Arial"/>
              </a:defRPr>
            </a:lvl6pPr>
            <a:lvl7pPr indent="0" lvl="6" marL="38100" marR="0" algn="l">
              <a:lnSpc>
                <a:spcPct val="117027"/>
              </a:lnSpc>
              <a:spcBef>
                <a:spcPts val="0"/>
              </a:spcBef>
              <a:buNone/>
              <a:defRPr b="1" i="0" sz="1850">
                <a:solidFill>
                  <a:schemeClr val="lt1"/>
                </a:solidFill>
                <a:latin typeface="Arial"/>
                <a:ea typeface="Arial"/>
                <a:cs typeface="Arial"/>
                <a:sym typeface="Arial"/>
              </a:defRPr>
            </a:lvl7pPr>
            <a:lvl8pPr indent="0" lvl="7" marL="38100" marR="0" algn="l">
              <a:lnSpc>
                <a:spcPct val="117027"/>
              </a:lnSpc>
              <a:spcBef>
                <a:spcPts val="0"/>
              </a:spcBef>
              <a:buNone/>
              <a:defRPr b="1" i="0" sz="1850">
                <a:solidFill>
                  <a:schemeClr val="lt1"/>
                </a:solidFill>
                <a:latin typeface="Arial"/>
                <a:ea typeface="Arial"/>
                <a:cs typeface="Arial"/>
                <a:sym typeface="Arial"/>
              </a:defRPr>
            </a:lvl8pPr>
            <a:lvl9pPr indent="0" lvl="8" marL="38100" marR="0" algn="l">
              <a:lnSpc>
                <a:spcPct val="117027"/>
              </a:lnSpc>
              <a:spcBef>
                <a:spcPts val="0"/>
              </a:spcBef>
              <a:buNone/>
              <a:defRPr b="1" i="0" sz="18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33"/>
          <p:cNvSpPr txBox="1"/>
          <p:nvPr>
            <p:ph type="title"/>
          </p:nvPr>
        </p:nvSpPr>
        <p:spPr>
          <a:xfrm>
            <a:off x="4484750" y="2433904"/>
            <a:ext cx="3222498" cy="6369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3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lvl1pPr indent="0" lvl="0" marL="38100" marR="0" algn="l">
              <a:lnSpc>
                <a:spcPct val="117027"/>
              </a:lnSpc>
              <a:spcBef>
                <a:spcPts val="0"/>
              </a:spcBef>
              <a:buNone/>
              <a:defRPr b="1" i="0" sz="1850">
                <a:solidFill>
                  <a:schemeClr val="lt1"/>
                </a:solidFill>
                <a:latin typeface="Arial"/>
                <a:ea typeface="Arial"/>
                <a:cs typeface="Arial"/>
                <a:sym typeface="Arial"/>
              </a:defRPr>
            </a:lvl1pPr>
            <a:lvl2pPr indent="0" lvl="1" marL="38100" marR="0" algn="l">
              <a:lnSpc>
                <a:spcPct val="117027"/>
              </a:lnSpc>
              <a:spcBef>
                <a:spcPts val="0"/>
              </a:spcBef>
              <a:buNone/>
              <a:defRPr b="1" i="0" sz="1850">
                <a:solidFill>
                  <a:schemeClr val="lt1"/>
                </a:solidFill>
                <a:latin typeface="Arial"/>
                <a:ea typeface="Arial"/>
                <a:cs typeface="Arial"/>
                <a:sym typeface="Arial"/>
              </a:defRPr>
            </a:lvl2pPr>
            <a:lvl3pPr indent="0" lvl="2" marL="38100" marR="0" algn="l">
              <a:lnSpc>
                <a:spcPct val="117027"/>
              </a:lnSpc>
              <a:spcBef>
                <a:spcPts val="0"/>
              </a:spcBef>
              <a:buNone/>
              <a:defRPr b="1" i="0" sz="1850">
                <a:solidFill>
                  <a:schemeClr val="lt1"/>
                </a:solidFill>
                <a:latin typeface="Arial"/>
                <a:ea typeface="Arial"/>
                <a:cs typeface="Arial"/>
                <a:sym typeface="Arial"/>
              </a:defRPr>
            </a:lvl3pPr>
            <a:lvl4pPr indent="0" lvl="3" marL="38100" marR="0" algn="l">
              <a:lnSpc>
                <a:spcPct val="117027"/>
              </a:lnSpc>
              <a:spcBef>
                <a:spcPts val="0"/>
              </a:spcBef>
              <a:buNone/>
              <a:defRPr b="1" i="0" sz="1850">
                <a:solidFill>
                  <a:schemeClr val="lt1"/>
                </a:solidFill>
                <a:latin typeface="Arial"/>
                <a:ea typeface="Arial"/>
                <a:cs typeface="Arial"/>
                <a:sym typeface="Arial"/>
              </a:defRPr>
            </a:lvl4pPr>
            <a:lvl5pPr indent="0" lvl="4" marL="38100" marR="0" algn="l">
              <a:lnSpc>
                <a:spcPct val="117027"/>
              </a:lnSpc>
              <a:spcBef>
                <a:spcPts val="0"/>
              </a:spcBef>
              <a:buNone/>
              <a:defRPr b="1" i="0" sz="1850">
                <a:solidFill>
                  <a:schemeClr val="lt1"/>
                </a:solidFill>
                <a:latin typeface="Arial"/>
                <a:ea typeface="Arial"/>
                <a:cs typeface="Arial"/>
                <a:sym typeface="Arial"/>
              </a:defRPr>
            </a:lvl5pPr>
            <a:lvl6pPr indent="0" lvl="5" marL="38100" marR="0" algn="l">
              <a:lnSpc>
                <a:spcPct val="117027"/>
              </a:lnSpc>
              <a:spcBef>
                <a:spcPts val="0"/>
              </a:spcBef>
              <a:buNone/>
              <a:defRPr b="1" i="0" sz="1850">
                <a:solidFill>
                  <a:schemeClr val="lt1"/>
                </a:solidFill>
                <a:latin typeface="Arial"/>
                <a:ea typeface="Arial"/>
                <a:cs typeface="Arial"/>
                <a:sym typeface="Arial"/>
              </a:defRPr>
            </a:lvl6pPr>
            <a:lvl7pPr indent="0" lvl="6" marL="38100" marR="0" algn="l">
              <a:lnSpc>
                <a:spcPct val="117027"/>
              </a:lnSpc>
              <a:spcBef>
                <a:spcPts val="0"/>
              </a:spcBef>
              <a:buNone/>
              <a:defRPr b="1" i="0" sz="1850">
                <a:solidFill>
                  <a:schemeClr val="lt1"/>
                </a:solidFill>
                <a:latin typeface="Arial"/>
                <a:ea typeface="Arial"/>
                <a:cs typeface="Arial"/>
                <a:sym typeface="Arial"/>
              </a:defRPr>
            </a:lvl7pPr>
            <a:lvl8pPr indent="0" lvl="7" marL="38100" marR="0" algn="l">
              <a:lnSpc>
                <a:spcPct val="117027"/>
              </a:lnSpc>
              <a:spcBef>
                <a:spcPts val="0"/>
              </a:spcBef>
              <a:buNone/>
              <a:defRPr b="1" i="0" sz="1850">
                <a:solidFill>
                  <a:schemeClr val="lt1"/>
                </a:solidFill>
                <a:latin typeface="Arial"/>
                <a:ea typeface="Arial"/>
                <a:cs typeface="Arial"/>
                <a:sym typeface="Arial"/>
              </a:defRPr>
            </a:lvl8pPr>
            <a:lvl9pPr indent="0" lvl="8" marL="38100" marR="0" algn="l">
              <a:lnSpc>
                <a:spcPct val="117027"/>
              </a:lnSpc>
              <a:spcBef>
                <a:spcPts val="0"/>
              </a:spcBef>
              <a:buNone/>
              <a:defRPr b="1" i="0" sz="1850">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p:nvPr/>
        </p:nvSpPr>
        <p:spPr>
          <a:xfrm>
            <a:off x="0" y="0"/>
            <a:ext cx="6720205" cy="805180"/>
          </a:xfrm>
          <a:custGeom>
            <a:rect b="b" l="l" r="r" t="t"/>
            <a:pathLst>
              <a:path extrusionOk="0" h="805180" w="6720205">
                <a:moveTo>
                  <a:pt x="6720027" y="0"/>
                </a:moveTo>
                <a:lnTo>
                  <a:pt x="5413248" y="0"/>
                </a:lnTo>
                <a:lnTo>
                  <a:pt x="5407152" y="0"/>
                </a:lnTo>
                <a:lnTo>
                  <a:pt x="0" y="0"/>
                </a:lnTo>
                <a:lnTo>
                  <a:pt x="0" y="804672"/>
                </a:lnTo>
                <a:lnTo>
                  <a:pt x="5407152" y="804672"/>
                </a:lnTo>
                <a:lnTo>
                  <a:pt x="5413248" y="804672"/>
                </a:lnTo>
                <a:lnTo>
                  <a:pt x="5413248" y="800938"/>
                </a:lnTo>
                <a:lnTo>
                  <a:pt x="6720027"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28"/>
          <p:cNvSpPr/>
          <p:nvPr/>
        </p:nvSpPr>
        <p:spPr>
          <a:xfrm>
            <a:off x="0" y="0"/>
            <a:ext cx="7031355" cy="655320"/>
          </a:xfrm>
          <a:custGeom>
            <a:rect b="b" l="l" r="r" t="t"/>
            <a:pathLst>
              <a:path extrusionOk="0" h="655320" w="7031355">
                <a:moveTo>
                  <a:pt x="7030745" y="0"/>
                </a:moveTo>
                <a:lnTo>
                  <a:pt x="6278880" y="0"/>
                </a:lnTo>
                <a:lnTo>
                  <a:pt x="6269736" y="0"/>
                </a:lnTo>
                <a:lnTo>
                  <a:pt x="0" y="0"/>
                </a:lnTo>
                <a:lnTo>
                  <a:pt x="0" y="655320"/>
                </a:lnTo>
                <a:lnTo>
                  <a:pt x="6269736" y="655320"/>
                </a:lnTo>
                <a:lnTo>
                  <a:pt x="6278880" y="655320"/>
                </a:lnTo>
                <a:lnTo>
                  <a:pt x="6278880" y="647446"/>
                </a:lnTo>
                <a:lnTo>
                  <a:pt x="7030745" y="0"/>
                </a:lnTo>
                <a:close/>
              </a:path>
            </a:pathLst>
          </a:custGeom>
          <a:solidFill>
            <a:srgbClr val="2284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28"/>
          <p:cNvSpPr/>
          <p:nvPr/>
        </p:nvSpPr>
        <p:spPr>
          <a:xfrm>
            <a:off x="9476232" y="6224015"/>
            <a:ext cx="2715895" cy="634365"/>
          </a:xfrm>
          <a:custGeom>
            <a:rect b="b" l="l" r="r" t="t"/>
            <a:pathLst>
              <a:path extrusionOk="0" h="634365" w="2715895">
                <a:moveTo>
                  <a:pt x="2715755" y="0"/>
                </a:moveTo>
                <a:lnTo>
                  <a:pt x="893064" y="0"/>
                </a:lnTo>
                <a:lnTo>
                  <a:pt x="890016" y="0"/>
                </a:lnTo>
                <a:lnTo>
                  <a:pt x="890016" y="2171"/>
                </a:lnTo>
                <a:lnTo>
                  <a:pt x="0" y="633984"/>
                </a:lnTo>
                <a:lnTo>
                  <a:pt x="890016" y="633984"/>
                </a:lnTo>
                <a:lnTo>
                  <a:pt x="893064" y="633984"/>
                </a:lnTo>
                <a:lnTo>
                  <a:pt x="2715755" y="633984"/>
                </a:lnTo>
                <a:lnTo>
                  <a:pt x="2715755"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28"/>
          <p:cNvSpPr/>
          <p:nvPr/>
        </p:nvSpPr>
        <p:spPr>
          <a:xfrm>
            <a:off x="9271965" y="6455663"/>
            <a:ext cx="2920365" cy="402590"/>
          </a:xfrm>
          <a:custGeom>
            <a:rect b="b" l="l" r="r" t="t"/>
            <a:pathLst>
              <a:path extrusionOk="0" h="402590" w="2920365">
                <a:moveTo>
                  <a:pt x="2920022" y="0"/>
                </a:moveTo>
                <a:lnTo>
                  <a:pt x="399338" y="0"/>
                </a:lnTo>
                <a:lnTo>
                  <a:pt x="393242" y="0"/>
                </a:lnTo>
                <a:lnTo>
                  <a:pt x="393242" y="6146"/>
                </a:lnTo>
                <a:lnTo>
                  <a:pt x="0" y="402336"/>
                </a:lnTo>
                <a:lnTo>
                  <a:pt x="393242" y="402336"/>
                </a:lnTo>
                <a:lnTo>
                  <a:pt x="399338" y="402336"/>
                </a:lnTo>
                <a:lnTo>
                  <a:pt x="2920022" y="402336"/>
                </a:lnTo>
                <a:lnTo>
                  <a:pt x="2920022" y="0"/>
                </a:lnTo>
                <a:close/>
              </a:path>
            </a:pathLst>
          </a:custGeom>
          <a:solidFill>
            <a:srgbClr val="2284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28"/>
          <p:cNvSpPr/>
          <p:nvPr/>
        </p:nvSpPr>
        <p:spPr>
          <a:xfrm>
            <a:off x="7083621" y="215193"/>
            <a:ext cx="2340708" cy="403344"/>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28"/>
          <p:cNvSpPr/>
          <p:nvPr/>
        </p:nvSpPr>
        <p:spPr>
          <a:xfrm>
            <a:off x="9707247" y="154966"/>
            <a:ext cx="2300417" cy="50308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28"/>
          <p:cNvSpPr txBox="1"/>
          <p:nvPr>
            <p:ph type="title"/>
          </p:nvPr>
        </p:nvSpPr>
        <p:spPr>
          <a:xfrm>
            <a:off x="4484750" y="2433904"/>
            <a:ext cx="3222498" cy="6369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8"/>
          <p:cNvSpPr txBox="1"/>
          <p:nvPr>
            <p:ph idx="1" type="body"/>
          </p:nvPr>
        </p:nvSpPr>
        <p:spPr>
          <a:xfrm>
            <a:off x="983107" y="1745360"/>
            <a:ext cx="10008235" cy="388492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28"/>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lvl1pPr indent="0" lvl="0" marL="38100" marR="0" rtl="0" algn="l">
              <a:lnSpc>
                <a:spcPct val="117027"/>
              </a:lnSpc>
              <a:spcBef>
                <a:spcPts val="0"/>
              </a:spcBef>
              <a:buNone/>
              <a:defRPr b="1" i="0" sz="1850" u="none">
                <a:solidFill>
                  <a:schemeClr val="lt1"/>
                </a:solidFill>
                <a:latin typeface="Arial"/>
                <a:ea typeface="Arial"/>
                <a:cs typeface="Arial"/>
                <a:sym typeface="Arial"/>
              </a:defRPr>
            </a:lvl1pPr>
            <a:lvl2pPr indent="0" lvl="1" marL="38100" marR="0" rtl="0" algn="l">
              <a:lnSpc>
                <a:spcPct val="117027"/>
              </a:lnSpc>
              <a:spcBef>
                <a:spcPts val="0"/>
              </a:spcBef>
              <a:buNone/>
              <a:defRPr b="1" i="0" sz="1850" u="none">
                <a:solidFill>
                  <a:schemeClr val="lt1"/>
                </a:solidFill>
                <a:latin typeface="Arial"/>
                <a:ea typeface="Arial"/>
                <a:cs typeface="Arial"/>
                <a:sym typeface="Arial"/>
              </a:defRPr>
            </a:lvl2pPr>
            <a:lvl3pPr indent="0" lvl="2" marL="38100" marR="0" rtl="0" algn="l">
              <a:lnSpc>
                <a:spcPct val="117027"/>
              </a:lnSpc>
              <a:spcBef>
                <a:spcPts val="0"/>
              </a:spcBef>
              <a:buNone/>
              <a:defRPr b="1" i="0" sz="1850" u="none">
                <a:solidFill>
                  <a:schemeClr val="lt1"/>
                </a:solidFill>
                <a:latin typeface="Arial"/>
                <a:ea typeface="Arial"/>
                <a:cs typeface="Arial"/>
                <a:sym typeface="Arial"/>
              </a:defRPr>
            </a:lvl3pPr>
            <a:lvl4pPr indent="0" lvl="3" marL="38100" marR="0" rtl="0" algn="l">
              <a:lnSpc>
                <a:spcPct val="117027"/>
              </a:lnSpc>
              <a:spcBef>
                <a:spcPts val="0"/>
              </a:spcBef>
              <a:buNone/>
              <a:defRPr b="1" i="0" sz="1850" u="none">
                <a:solidFill>
                  <a:schemeClr val="lt1"/>
                </a:solidFill>
                <a:latin typeface="Arial"/>
                <a:ea typeface="Arial"/>
                <a:cs typeface="Arial"/>
                <a:sym typeface="Arial"/>
              </a:defRPr>
            </a:lvl4pPr>
            <a:lvl5pPr indent="0" lvl="4" marL="38100" marR="0" rtl="0" algn="l">
              <a:lnSpc>
                <a:spcPct val="117027"/>
              </a:lnSpc>
              <a:spcBef>
                <a:spcPts val="0"/>
              </a:spcBef>
              <a:buNone/>
              <a:defRPr b="1" i="0" sz="1850" u="none">
                <a:solidFill>
                  <a:schemeClr val="lt1"/>
                </a:solidFill>
                <a:latin typeface="Arial"/>
                <a:ea typeface="Arial"/>
                <a:cs typeface="Arial"/>
                <a:sym typeface="Arial"/>
              </a:defRPr>
            </a:lvl5pPr>
            <a:lvl6pPr indent="0" lvl="5" marL="38100" marR="0" rtl="0" algn="l">
              <a:lnSpc>
                <a:spcPct val="117027"/>
              </a:lnSpc>
              <a:spcBef>
                <a:spcPts val="0"/>
              </a:spcBef>
              <a:buNone/>
              <a:defRPr b="1" i="0" sz="1850" u="none">
                <a:solidFill>
                  <a:schemeClr val="lt1"/>
                </a:solidFill>
                <a:latin typeface="Arial"/>
                <a:ea typeface="Arial"/>
                <a:cs typeface="Arial"/>
                <a:sym typeface="Arial"/>
              </a:defRPr>
            </a:lvl6pPr>
            <a:lvl7pPr indent="0" lvl="6" marL="38100" marR="0" rtl="0" algn="l">
              <a:lnSpc>
                <a:spcPct val="117027"/>
              </a:lnSpc>
              <a:spcBef>
                <a:spcPts val="0"/>
              </a:spcBef>
              <a:buNone/>
              <a:defRPr b="1" i="0" sz="1850" u="none">
                <a:solidFill>
                  <a:schemeClr val="lt1"/>
                </a:solidFill>
                <a:latin typeface="Arial"/>
                <a:ea typeface="Arial"/>
                <a:cs typeface="Arial"/>
                <a:sym typeface="Arial"/>
              </a:defRPr>
            </a:lvl7pPr>
            <a:lvl8pPr indent="0" lvl="7" marL="38100" marR="0" rtl="0" algn="l">
              <a:lnSpc>
                <a:spcPct val="117027"/>
              </a:lnSpc>
              <a:spcBef>
                <a:spcPts val="0"/>
              </a:spcBef>
              <a:buNone/>
              <a:defRPr b="1" i="0" sz="1850" u="none">
                <a:solidFill>
                  <a:schemeClr val="lt1"/>
                </a:solidFill>
                <a:latin typeface="Arial"/>
                <a:ea typeface="Arial"/>
                <a:cs typeface="Arial"/>
                <a:sym typeface="Arial"/>
              </a:defRPr>
            </a:lvl8pPr>
            <a:lvl9pPr indent="0" lvl="8" marL="38100" marR="0" rtl="0" algn="l">
              <a:lnSpc>
                <a:spcPct val="117027"/>
              </a:lnSpc>
              <a:spcBef>
                <a:spcPts val="0"/>
              </a:spcBef>
              <a:buNone/>
              <a:defRPr b="1" i="0" sz="1850" u="non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hyperlink" Target="http://www.testyantra.com/" TargetMode="External"/><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hyperlink" Target="mailto:praveen.d@testyantr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1"/>
          <p:cNvSpPr/>
          <p:nvPr/>
        </p:nvSpPr>
        <p:spPr>
          <a:xfrm>
            <a:off x="10058400" y="877824"/>
            <a:ext cx="1734820" cy="576580"/>
          </a:xfrm>
          <a:custGeom>
            <a:rect b="b" l="l" r="r" t="t"/>
            <a:pathLst>
              <a:path extrusionOk="0" h="576580" w="1734820">
                <a:moveTo>
                  <a:pt x="562355" y="0"/>
                </a:moveTo>
                <a:lnTo>
                  <a:pt x="0" y="576072"/>
                </a:lnTo>
                <a:lnTo>
                  <a:pt x="1734311" y="576072"/>
                </a:lnTo>
                <a:lnTo>
                  <a:pt x="562355" y="0"/>
                </a:lnTo>
                <a:close/>
              </a:path>
            </a:pathLst>
          </a:custGeom>
          <a:solidFill>
            <a:srgbClr val="352D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0" name="Google Shape;50;p1"/>
          <p:cNvGrpSpPr/>
          <p:nvPr/>
        </p:nvGrpSpPr>
        <p:grpSpPr>
          <a:xfrm>
            <a:off x="0" y="0"/>
            <a:ext cx="12189713" cy="6858000"/>
            <a:chOff x="0" y="0"/>
            <a:chExt cx="12189713" cy="6858000"/>
          </a:xfrm>
        </p:grpSpPr>
        <p:sp>
          <p:nvSpPr>
            <p:cNvPr id="51" name="Google Shape;51;p1"/>
            <p:cNvSpPr/>
            <p:nvPr/>
          </p:nvSpPr>
          <p:spPr>
            <a:xfrm>
              <a:off x="0" y="0"/>
              <a:ext cx="11539855" cy="6858000"/>
            </a:xfrm>
            <a:custGeom>
              <a:rect b="b" l="l" r="r" t="t"/>
              <a:pathLst>
                <a:path extrusionOk="0" h="6858000" w="11539855">
                  <a:moveTo>
                    <a:pt x="11539715" y="0"/>
                  </a:moveTo>
                  <a:lnTo>
                    <a:pt x="4700016" y="0"/>
                  </a:lnTo>
                  <a:lnTo>
                    <a:pt x="4690872" y="0"/>
                  </a:lnTo>
                  <a:lnTo>
                    <a:pt x="0" y="0"/>
                  </a:lnTo>
                  <a:lnTo>
                    <a:pt x="0" y="6858000"/>
                  </a:lnTo>
                  <a:lnTo>
                    <a:pt x="4700016" y="6858000"/>
                  </a:lnTo>
                  <a:lnTo>
                    <a:pt x="4700016" y="6839712"/>
                  </a:lnTo>
                  <a:lnTo>
                    <a:pt x="11539715"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1"/>
            <p:cNvSpPr/>
            <p:nvPr/>
          </p:nvSpPr>
          <p:spPr>
            <a:xfrm>
              <a:off x="0" y="1453895"/>
              <a:ext cx="11795760" cy="3950335"/>
            </a:xfrm>
            <a:custGeom>
              <a:rect b="b" l="l" r="r" t="t"/>
              <a:pathLst>
                <a:path extrusionOk="0" h="3950335" w="11795760">
                  <a:moveTo>
                    <a:pt x="11795760" y="0"/>
                  </a:moveTo>
                  <a:lnTo>
                    <a:pt x="7851648" y="0"/>
                  </a:lnTo>
                  <a:lnTo>
                    <a:pt x="7848600" y="0"/>
                  </a:lnTo>
                  <a:lnTo>
                    <a:pt x="0" y="0"/>
                  </a:lnTo>
                  <a:lnTo>
                    <a:pt x="0" y="3950208"/>
                  </a:lnTo>
                  <a:lnTo>
                    <a:pt x="7848600" y="3950208"/>
                  </a:lnTo>
                  <a:lnTo>
                    <a:pt x="7851648" y="3950208"/>
                  </a:lnTo>
                  <a:lnTo>
                    <a:pt x="7851648" y="3947160"/>
                  </a:lnTo>
                  <a:lnTo>
                    <a:pt x="11795760" y="0"/>
                  </a:lnTo>
                  <a:close/>
                </a:path>
              </a:pathLst>
            </a:custGeom>
            <a:solidFill>
              <a:srgbClr val="2284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1"/>
            <p:cNvSpPr/>
            <p:nvPr/>
          </p:nvSpPr>
          <p:spPr>
            <a:xfrm>
              <a:off x="4895088" y="5696711"/>
              <a:ext cx="7294625" cy="58903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 name="Google Shape;54;p1"/>
            <p:cNvSpPr/>
            <p:nvPr/>
          </p:nvSpPr>
          <p:spPr>
            <a:xfrm>
              <a:off x="240791" y="0"/>
              <a:ext cx="4840224" cy="1219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1"/>
            <p:cNvSpPr/>
            <p:nvPr/>
          </p:nvSpPr>
          <p:spPr>
            <a:xfrm>
              <a:off x="8863583" y="6156959"/>
              <a:ext cx="2807207" cy="68884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 name="Google Shape;56;p1"/>
          <p:cNvSpPr txBox="1"/>
          <p:nvPr>
            <p:ph type="title"/>
          </p:nvPr>
        </p:nvSpPr>
        <p:spPr>
          <a:xfrm>
            <a:off x="319836" y="2725572"/>
            <a:ext cx="6451600" cy="1244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8000">
                <a:solidFill>
                  <a:srgbClr val="FFFFFF"/>
                </a:solidFill>
              </a:rPr>
              <a:t>JAVASCRIPT</a:t>
            </a:r>
            <a:endParaRPr sz="8000"/>
          </a:p>
        </p:txBody>
      </p:sp>
      <p:sp>
        <p:nvSpPr>
          <p:cNvPr id="57" name="Google Shape;57;p1"/>
          <p:cNvSpPr txBox="1"/>
          <p:nvPr/>
        </p:nvSpPr>
        <p:spPr>
          <a:xfrm>
            <a:off x="11567921" y="6533760"/>
            <a:ext cx="158115" cy="291465"/>
          </a:xfrm>
          <a:prstGeom prst="rect">
            <a:avLst/>
          </a:prstGeom>
          <a:noFill/>
          <a:ln>
            <a:noFill/>
          </a:ln>
        </p:spPr>
        <p:txBody>
          <a:bodyPr anchorCtr="0" anchor="t" bIns="0" lIns="0" spcFirstLastPara="1" rIns="0" wrap="square" tIns="0">
            <a:spAutoFit/>
          </a:bodyPr>
          <a:lstStyle/>
          <a:p>
            <a:pPr indent="0" lvl="0" marL="12700" marR="0" rtl="0" algn="l">
              <a:lnSpc>
                <a:spcPct val="117027"/>
              </a:lnSpc>
              <a:spcBef>
                <a:spcPts val="0"/>
              </a:spcBef>
              <a:spcAft>
                <a:spcPts val="0"/>
              </a:spcAft>
              <a:buNone/>
            </a:pPr>
            <a:r>
              <a:rPr b="1" lang="en-US" sz="1850">
                <a:solidFill>
                  <a:srgbClr val="FFFFFF"/>
                </a:solidFill>
                <a:latin typeface="Arial"/>
                <a:ea typeface="Arial"/>
                <a:cs typeface="Arial"/>
                <a:sym typeface="Arial"/>
              </a:rPr>
              <a:t>0</a:t>
            </a:r>
            <a:endParaRPr sz="185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e196cab1de_0_37"/>
          <p:cNvSpPr txBox="1"/>
          <p:nvPr>
            <p:ph type="title"/>
          </p:nvPr>
        </p:nvSpPr>
        <p:spPr>
          <a:xfrm>
            <a:off x="0" y="0"/>
            <a:ext cx="6790800" cy="555900"/>
          </a:xfrm>
          <a:prstGeom prst="rect">
            <a:avLst/>
          </a:prstGeom>
          <a:solidFill>
            <a:srgbClr val="2284AE"/>
          </a:solidFill>
          <a:ln>
            <a:noFill/>
          </a:ln>
        </p:spPr>
        <p:txBody>
          <a:bodyPr anchorCtr="0" anchor="t" bIns="0" lIns="0" spcFirstLastPara="1" rIns="0" wrap="square" tIns="24750">
            <a:spAutoFit/>
          </a:bodyPr>
          <a:lstStyle/>
          <a:p>
            <a:pPr indent="0" lvl="0" marL="107313" rtl="0" algn="l">
              <a:lnSpc>
                <a:spcPct val="100000"/>
              </a:lnSpc>
              <a:spcBef>
                <a:spcPts val="0"/>
              </a:spcBef>
              <a:spcAft>
                <a:spcPts val="0"/>
              </a:spcAft>
              <a:buNone/>
            </a:pPr>
            <a:r>
              <a:rPr lang="en-US" sz="3450">
                <a:solidFill>
                  <a:srgbClr val="FFFFFF"/>
                </a:solidFill>
              </a:rPr>
              <a:t>Internal (</a:t>
            </a:r>
            <a:r>
              <a:rPr lang="en-US" sz="3450">
                <a:solidFill>
                  <a:srgbClr val="FFFFFF"/>
                </a:solidFill>
              </a:rPr>
              <a:t>Inside head)</a:t>
            </a:r>
            <a:endParaRPr sz="3450"/>
          </a:p>
        </p:txBody>
      </p:sp>
      <p:sp>
        <p:nvSpPr>
          <p:cNvPr id="123" name="Google Shape;123;ge196cab1de_0_37"/>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3</a:t>
            </a:r>
            <a:endParaRPr/>
          </a:p>
        </p:txBody>
      </p:sp>
      <p:sp>
        <p:nvSpPr>
          <p:cNvPr id="124" name="Google Shape;124;ge196cab1de_0_37"/>
          <p:cNvSpPr txBox="1"/>
          <p:nvPr/>
        </p:nvSpPr>
        <p:spPr>
          <a:xfrm>
            <a:off x="117650" y="890850"/>
            <a:ext cx="9681900" cy="5418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&lt;head&gt;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&lt;title&gt;Document&lt;/title&gt;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&lt;script&gt;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function switchOn(){</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document.getElementById('pic_bulb').src='pic_bulbon.gif'</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function switchOf(){</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document.getElementById('pic_bulb').src='pic_bulboff.gif'</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&lt;/script&gt;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&lt;/head&gt;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&lt;button onclick="switchOn()"&gt;Turn On&lt;/button&gt;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&lt;img id="pic_bulb" src="./pic_bulboff.gif" style="width: 100px;"&gt;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&lt;button onclick="switchOf()"&gt;Turn Off&lt;/button&gt;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p:txBody>
      </p:sp>
      <p:pic>
        <p:nvPicPr>
          <p:cNvPr id="125" name="Google Shape;125;ge196cab1de_0_37"/>
          <p:cNvPicPr preferRelativeResize="0"/>
          <p:nvPr/>
        </p:nvPicPr>
        <p:blipFill>
          <a:blip r:embed="rId3">
            <a:alphaModFix/>
          </a:blip>
          <a:stretch>
            <a:fillRect/>
          </a:stretch>
        </p:blipFill>
        <p:spPr>
          <a:xfrm>
            <a:off x="4239575" y="739600"/>
            <a:ext cx="7649875" cy="245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e196cab1de_0_45"/>
          <p:cNvSpPr txBox="1"/>
          <p:nvPr>
            <p:ph type="title"/>
          </p:nvPr>
        </p:nvSpPr>
        <p:spPr>
          <a:xfrm>
            <a:off x="0" y="0"/>
            <a:ext cx="6790800" cy="555900"/>
          </a:xfrm>
          <a:prstGeom prst="rect">
            <a:avLst/>
          </a:prstGeom>
          <a:solidFill>
            <a:srgbClr val="2284AE"/>
          </a:solidFill>
          <a:ln>
            <a:noFill/>
          </a:ln>
        </p:spPr>
        <p:txBody>
          <a:bodyPr anchorCtr="0" anchor="t" bIns="0" lIns="0" spcFirstLastPara="1" rIns="0" wrap="square" tIns="24750">
            <a:spAutoFit/>
          </a:bodyPr>
          <a:lstStyle/>
          <a:p>
            <a:pPr indent="0" lvl="0" marL="0" rtl="0" algn="l">
              <a:lnSpc>
                <a:spcPct val="100000"/>
              </a:lnSpc>
              <a:spcBef>
                <a:spcPts val="0"/>
              </a:spcBef>
              <a:spcAft>
                <a:spcPts val="0"/>
              </a:spcAft>
              <a:buNone/>
            </a:pPr>
            <a:r>
              <a:rPr lang="en-US" sz="3450">
                <a:solidFill>
                  <a:srgbClr val="FFFFFF"/>
                </a:solidFill>
              </a:rPr>
              <a:t>External source</a:t>
            </a:r>
            <a:endParaRPr sz="3450"/>
          </a:p>
        </p:txBody>
      </p:sp>
      <p:sp>
        <p:nvSpPr>
          <p:cNvPr id="131" name="Google Shape;131;ge196cab1de_0_45"/>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3</a:t>
            </a:r>
            <a:endParaRPr/>
          </a:p>
        </p:txBody>
      </p:sp>
      <p:sp>
        <p:nvSpPr>
          <p:cNvPr id="132" name="Google Shape;132;ge196cab1de_0_45"/>
          <p:cNvSpPr txBox="1"/>
          <p:nvPr/>
        </p:nvSpPr>
        <p:spPr>
          <a:xfrm>
            <a:off x="117650" y="890850"/>
            <a:ext cx="9681900" cy="5725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function switchOn(){</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document.getElementById('pic_bulb').src='pic_bulbon.gif'</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function switchOf(){</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document.getElementById('pic_bulb').src='pic_bulboff.gif'</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b="1" lang="en-US" sz="2000">
                <a:solidFill>
                  <a:schemeClr val="dk2"/>
                </a:solidFill>
                <a:latin typeface="Calibri"/>
                <a:ea typeface="Calibri"/>
                <a:cs typeface="Calibri"/>
                <a:sym typeface="Calibri"/>
              </a:rPr>
              <a:t>save this myjs.js </a:t>
            </a:r>
            <a:endParaRPr b="1" sz="2000">
              <a:solidFill>
                <a:schemeClr val="dk2"/>
              </a:solidFill>
              <a:latin typeface="Calibri"/>
              <a:ea typeface="Calibri"/>
              <a:cs typeface="Calibri"/>
              <a:sym typeface="Calibri"/>
            </a:endParaRPr>
          </a:p>
          <a:p>
            <a:pPr indent="0" lvl="0" marL="457200" rtl="0" algn="l">
              <a:spcBef>
                <a:spcPts val="0"/>
              </a:spcBef>
              <a:spcAft>
                <a:spcPts val="0"/>
              </a:spcAft>
              <a:buNone/>
            </a:pPr>
            <a:r>
              <a:rPr b="1" lang="en-US" sz="2000">
                <a:solidFill>
                  <a:schemeClr val="dk2"/>
                </a:solidFill>
                <a:latin typeface="Calibri"/>
                <a:ea typeface="Calibri"/>
                <a:cs typeface="Calibri"/>
                <a:sym typeface="Calibri"/>
              </a:rPr>
              <a:t>then link it to the html page</a:t>
            </a:r>
            <a:endParaRPr b="1" sz="2000">
              <a:solidFill>
                <a:schemeClr val="dk2"/>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&lt;head&gt;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&lt;title&gt;Document&lt;/title&gt;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&lt;script src="./myjs.js"&gt;&lt;/script&gt;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&lt;/head&gt;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&lt;button onclick="switchOn()"&gt;Turn On&lt;/button&gt;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&lt;img id="pic_bulb" src="./pic_bulboff.gif" style="width: 100px;"&gt;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&lt;button onclick="switchOf()"&gt;Turn Off&lt;/button&gt;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p:txBody>
      </p:sp>
      <p:pic>
        <p:nvPicPr>
          <p:cNvPr id="133" name="Google Shape;133;ge196cab1de_0_45"/>
          <p:cNvPicPr preferRelativeResize="0"/>
          <p:nvPr/>
        </p:nvPicPr>
        <p:blipFill>
          <a:blip r:embed="rId3">
            <a:alphaModFix/>
          </a:blip>
          <a:stretch>
            <a:fillRect/>
          </a:stretch>
        </p:blipFill>
        <p:spPr>
          <a:xfrm>
            <a:off x="4542125" y="2490048"/>
            <a:ext cx="7649875" cy="243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nvSpPr>
        <p:spPr>
          <a:xfrm>
            <a:off x="5413247" y="0"/>
            <a:ext cx="866140" cy="655320"/>
          </a:xfrm>
          <a:prstGeom prst="rect">
            <a:avLst/>
          </a:prstGeom>
          <a:solidFill>
            <a:srgbClr val="2284AE"/>
          </a:solidFill>
          <a:ln>
            <a:noFill/>
          </a:ln>
        </p:spPr>
        <p:txBody>
          <a:bodyPr anchorCtr="0" anchor="t" bIns="0" lIns="0" spcFirstLastPara="1" rIns="0" wrap="square" tIns="24750">
            <a:spAutoFit/>
          </a:bodyPr>
          <a:lstStyle/>
          <a:p>
            <a:pPr indent="0" lvl="0" marL="182880" marR="0" rtl="0" algn="l">
              <a:lnSpc>
                <a:spcPct val="100000"/>
              </a:lnSpc>
              <a:spcBef>
                <a:spcPts val="0"/>
              </a:spcBef>
              <a:spcAft>
                <a:spcPts val="0"/>
              </a:spcAft>
              <a:buNone/>
            </a:pPr>
            <a:r>
              <a:rPr b="1" lang="en-US" sz="3750">
                <a:solidFill>
                  <a:srgbClr val="FFFFFF"/>
                </a:solidFill>
                <a:latin typeface="Arial"/>
                <a:ea typeface="Arial"/>
                <a:cs typeface="Arial"/>
                <a:sym typeface="Arial"/>
              </a:rPr>
              <a:t>s</a:t>
            </a:r>
            <a:endParaRPr sz="3750">
              <a:latin typeface="Arial"/>
              <a:ea typeface="Arial"/>
              <a:cs typeface="Arial"/>
              <a:sym typeface="Arial"/>
            </a:endParaRPr>
          </a:p>
        </p:txBody>
      </p:sp>
      <p:sp>
        <p:nvSpPr>
          <p:cNvPr id="139" name="Google Shape;139;p5"/>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4</a:t>
            </a:r>
            <a:endParaRPr/>
          </a:p>
        </p:txBody>
      </p:sp>
      <p:sp>
        <p:nvSpPr>
          <p:cNvPr id="140" name="Google Shape;140;p5"/>
          <p:cNvSpPr txBox="1"/>
          <p:nvPr>
            <p:ph type="title"/>
          </p:nvPr>
        </p:nvSpPr>
        <p:spPr>
          <a:xfrm>
            <a:off x="0" y="0"/>
            <a:ext cx="56165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Data Types and Variable</a:t>
            </a:r>
            <a:endParaRPr sz="3750"/>
          </a:p>
        </p:txBody>
      </p:sp>
      <p:sp>
        <p:nvSpPr>
          <p:cNvPr id="141" name="Google Shape;141;p5"/>
          <p:cNvSpPr txBox="1"/>
          <p:nvPr/>
        </p:nvSpPr>
        <p:spPr>
          <a:xfrm>
            <a:off x="346650" y="890875"/>
            <a:ext cx="11285100" cy="5656200"/>
          </a:xfrm>
          <a:prstGeom prst="rect">
            <a:avLst/>
          </a:prstGeom>
          <a:noFill/>
          <a:ln>
            <a:noFill/>
          </a:ln>
        </p:spPr>
        <p:txBody>
          <a:bodyPr anchorCtr="0" anchor="t" bIns="0" lIns="0" spcFirstLastPara="1" rIns="0" wrap="square" tIns="12050">
            <a:spAutoFit/>
          </a:bodyPr>
          <a:lstStyle/>
          <a:p>
            <a:pPr indent="0" lvl="0" marL="0" marR="431800" rtl="0" algn="l">
              <a:spcBef>
                <a:spcPts val="0"/>
              </a:spcBef>
              <a:spcAft>
                <a:spcPts val="0"/>
              </a:spcAft>
              <a:buNone/>
            </a:pPr>
            <a:r>
              <a:rPr b="1" lang="en-US" sz="2800">
                <a:solidFill>
                  <a:schemeClr val="dk1"/>
                </a:solidFill>
              </a:rPr>
              <a:t>Data Type</a:t>
            </a:r>
            <a:r>
              <a:rPr lang="en-US" sz="2800">
                <a:solidFill>
                  <a:schemeClr val="dk1"/>
                </a:solidFill>
              </a:rPr>
              <a:t>(Two Types)</a:t>
            </a:r>
            <a:endParaRPr sz="2800">
              <a:solidFill>
                <a:schemeClr val="dk1"/>
              </a:solidFill>
            </a:endParaRPr>
          </a:p>
          <a:p>
            <a:pPr indent="-495933" lvl="0" marL="521333" marR="431800" rtl="0" algn="l">
              <a:spcBef>
                <a:spcPts val="0"/>
              </a:spcBef>
              <a:spcAft>
                <a:spcPts val="0"/>
              </a:spcAft>
              <a:buClr>
                <a:srgbClr val="18202E"/>
              </a:buClr>
              <a:buSzPts val="2800"/>
              <a:buFont typeface="Noto Sans Symbols"/>
              <a:buAutoNum type="arabicPeriod"/>
            </a:pPr>
            <a:r>
              <a:rPr lang="en-US" sz="2800">
                <a:solidFill>
                  <a:schemeClr val="dk1"/>
                </a:solidFill>
              </a:rPr>
              <a:t>Primitive– number, string, boolean, undefined, NaN.</a:t>
            </a:r>
            <a:endParaRPr sz="2900">
              <a:solidFill>
                <a:schemeClr val="dk1"/>
              </a:solidFill>
            </a:endParaRPr>
          </a:p>
          <a:p>
            <a:pPr indent="-483869" lvl="0" marL="521333" rtl="0" algn="l">
              <a:spcBef>
                <a:spcPts val="0"/>
              </a:spcBef>
              <a:spcAft>
                <a:spcPts val="0"/>
              </a:spcAft>
              <a:buClr>
                <a:srgbClr val="18202E"/>
              </a:buClr>
              <a:buSzPts val="2800"/>
              <a:buFont typeface="Noto Sans Symbols"/>
              <a:buAutoNum type="arabicPeriod"/>
            </a:pPr>
            <a:r>
              <a:rPr lang="en-US" sz="2800">
                <a:solidFill>
                  <a:schemeClr val="dk1"/>
                </a:solidFill>
              </a:rPr>
              <a:t>Reference – Object, Arrays, Date, Math, Function, null.</a:t>
            </a:r>
            <a:endParaRPr sz="2500">
              <a:solidFill>
                <a:schemeClr val="dk1"/>
              </a:solidFill>
            </a:endParaRPr>
          </a:p>
          <a:p>
            <a:pPr indent="0" lvl="0" marL="457200" marR="5080" rtl="0" algn="l">
              <a:lnSpc>
                <a:spcPct val="100000"/>
              </a:lnSpc>
              <a:spcBef>
                <a:spcPts val="0"/>
              </a:spcBef>
              <a:spcAft>
                <a:spcPts val="0"/>
              </a:spcAft>
              <a:buNone/>
            </a:pPr>
            <a:r>
              <a:t/>
            </a:r>
            <a:endParaRPr b="1" sz="3200"/>
          </a:p>
          <a:p>
            <a:pPr indent="0" lvl="0" marL="0" marR="5080" rtl="0" algn="l">
              <a:lnSpc>
                <a:spcPct val="100000"/>
              </a:lnSpc>
              <a:spcBef>
                <a:spcPts val="0"/>
              </a:spcBef>
              <a:spcAft>
                <a:spcPts val="0"/>
              </a:spcAft>
              <a:buNone/>
            </a:pPr>
            <a:r>
              <a:rPr b="1" lang="en-US" sz="2800"/>
              <a:t>Variables</a:t>
            </a:r>
            <a:r>
              <a:rPr lang="en-US" sz="2800">
                <a:latin typeface="Arial"/>
                <a:ea typeface="Arial"/>
                <a:cs typeface="Arial"/>
                <a:sym typeface="Arial"/>
              </a:rPr>
              <a:t> – Variables are containers that you can store  values in it.</a:t>
            </a:r>
            <a:endParaRPr sz="2800">
              <a:latin typeface="Arial"/>
              <a:ea typeface="Arial"/>
              <a:cs typeface="Arial"/>
              <a:sym typeface="Arial"/>
            </a:endParaRPr>
          </a:p>
          <a:p>
            <a:pPr indent="0" lvl="0" marL="826768" marR="0" rtl="0" algn="l">
              <a:lnSpc>
                <a:spcPct val="100000"/>
              </a:lnSpc>
              <a:spcBef>
                <a:spcPts val="5"/>
              </a:spcBef>
              <a:spcAft>
                <a:spcPts val="0"/>
              </a:spcAft>
              <a:buNone/>
            </a:pPr>
            <a:r>
              <a:rPr lang="en-US" sz="2800">
                <a:latin typeface="Arial"/>
                <a:ea typeface="Arial"/>
                <a:cs typeface="Arial"/>
                <a:sym typeface="Arial"/>
              </a:rPr>
              <a:t>Syntax :- var name(identifier) = ‘Raj’(value);</a:t>
            </a:r>
            <a:endParaRPr sz="2800">
              <a:latin typeface="Arial"/>
              <a:ea typeface="Arial"/>
              <a:cs typeface="Arial"/>
              <a:sym typeface="Arial"/>
            </a:endParaRPr>
          </a:p>
          <a:p>
            <a:pPr indent="0" lvl="0" marL="0" marR="0" rtl="0" algn="l">
              <a:lnSpc>
                <a:spcPct val="100000"/>
              </a:lnSpc>
              <a:spcBef>
                <a:spcPts val="5"/>
              </a:spcBef>
              <a:spcAft>
                <a:spcPts val="0"/>
              </a:spcAft>
              <a:buNone/>
            </a:pPr>
            <a:r>
              <a:rPr lang="en-US" sz="2300"/>
              <a:t>          </a:t>
            </a:r>
            <a:endParaRPr sz="2300"/>
          </a:p>
          <a:p>
            <a:pPr indent="0" lvl="0" marL="0" marR="0" rtl="0" algn="l">
              <a:lnSpc>
                <a:spcPct val="100000"/>
              </a:lnSpc>
              <a:spcBef>
                <a:spcPts val="5"/>
              </a:spcBef>
              <a:spcAft>
                <a:spcPts val="0"/>
              </a:spcAft>
              <a:buNone/>
            </a:pPr>
            <a:r>
              <a:rPr lang="en-US" sz="2300"/>
              <a:t>          </a:t>
            </a:r>
            <a:r>
              <a:rPr lang="en-US" sz="2700"/>
              <a:t>Note: </a:t>
            </a:r>
            <a:r>
              <a:rPr lang="en-US" sz="2300"/>
              <a:t>there are three different way to declare a variable(var, let,const)</a:t>
            </a:r>
            <a:endParaRPr sz="2300"/>
          </a:p>
          <a:p>
            <a:pPr indent="0" lvl="0" marL="0" marR="0" rtl="0" algn="l">
              <a:lnSpc>
                <a:spcPct val="100000"/>
              </a:lnSpc>
              <a:spcBef>
                <a:spcPts val="5"/>
              </a:spcBef>
              <a:spcAft>
                <a:spcPts val="0"/>
              </a:spcAft>
              <a:buNone/>
            </a:pPr>
            <a:r>
              <a:rPr lang="en-US" sz="2300"/>
              <a:t>          let and var will discuss in ES6 features</a:t>
            </a:r>
            <a:endParaRPr sz="2300"/>
          </a:p>
          <a:p>
            <a:pPr indent="0" lvl="0" marL="0" marR="0" rtl="0" algn="l">
              <a:lnSpc>
                <a:spcPct val="100000"/>
              </a:lnSpc>
              <a:spcBef>
                <a:spcPts val="5"/>
              </a:spcBef>
              <a:spcAft>
                <a:spcPts val="0"/>
              </a:spcAft>
              <a:buNone/>
            </a:pPr>
            <a:r>
              <a:rPr b="1" lang="en-US" sz="2300"/>
              <a:t>          var Vs let Vs const</a:t>
            </a:r>
            <a:endParaRPr b="1" sz="2300"/>
          </a:p>
          <a:p>
            <a:pPr indent="0" lvl="0" marL="0" marR="0" rtl="0" algn="l">
              <a:lnSpc>
                <a:spcPct val="100000"/>
              </a:lnSpc>
              <a:spcBef>
                <a:spcPts val="5"/>
              </a:spcBef>
              <a:spcAft>
                <a:spcPts val="0"/>
              </a:spcAft>
              <a:buNone/>
            </a:pPr>
            <a:r>
              <a:rPr lang="en-US" sz="2300"/>
              <a:t>          </a:t>
            </a:r>
            <a:r>
              <a:rPr lang="en-US" sz="2300"/>
              <a:t>var is function scope where let and const is block scope</a:t>
            </a:r>
            <a:endParaRPr sz="2300"/>
          </a:p>
          <a:p>
            <a:pPr indent="0" lvl="0" marL="0" marR="0" rtl="0" algn="l">
              <a:lnSpc>
                <a:spcPct val="100000"/>
              </a:lnSpc>
              <a:spcBef>
                <a:spcPts val="5"/>
              </a:spcBef>
              <a:spcAft>
                <a:spcPts val="0"/>
              </a:spcAft>
              <a:buNone/>
            </a:pPr>
            <a:r>
              <a:rPr lang="en-US" sz="2300"/>
              <a:t>          let can be re-assign and but const can’t (constant/final variable)</a:t>
            </a:r>
            <a:endParaRPr sz="2300"/>
          </a:p>
          <a:p>
            <a:pPr indent="0" lvl="0" marL="0" marR="0" rtl="0" algn="l">
              <a:lnSpc>
                <a:spcPct val="100000"/>
              </a:lnSpc>
              <a:spcBef>
                <a:spcPts val="5"/>
              </a:spcBef>
              <a:spcAft>
                <a:spcPts val="0"/>
              </a:spcAft>
              <a:buNone/>
            </a:pPr>
            <a:r>
              <a:rPr lang="en-US" sz="2300"/>
              <a:t>          ECAM recommend use let instead var</a:t>
            </a:r>
            <a:endParaRPr sz="2300"/>
          </a:p>
          <a:p>
            <a:pPr indent="0" lvl="0" marL="0" marR="0" rtl="0" algn="l">
              <a:lnSpc>
                <a:spcPct val="100000"/>
              </a:lnSpc>
              <a:spcBef>
                <a:spcPts val="40"/>
              </a:spcBef>
              <a:spcAft>
                <a:spcPts val="0"/>
              </a:spcAft>
              <a:buNone/>
            </a:pPr>
            <a:r>
              <a:t/>
            </a:r>
            <a:endParaRPr sz="29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JavaScript Object</a:t>
            </a:r>
            <a:endParaRPr sz="3750"/>
          </a:p>
        </p:txBody>
      </p:sp>
      <p:sp>
        <p:nvSpPr>
          <p:cNvPr id="147" name="Google Shape;147;p7"/>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6</a:t>
            </a:r>
            <a:endParaRPr/>
          </a:p>
        </p:txBody>
      </p:sp>
      <p:sp>
        <p:nvSpPr>
          <p:cNvPr id="148" name="Google Shape;148;p7"/>
          <p:cNvSpPr txBox="1"/>
          <p:nvPr/>
        </p:nvSpPr>
        <p:spPr>
          <a:xfrm>
            <a:off x="346659" y="1154937"/>
            <a:ext cx="10782300" cy="4622800"/>
          </a:xfrm>
          <a:prstGeom prst="rect">
            <a:avLst/>
          </a:prstGeom>
          <a:noFill/>
          <a:ln>
            <a:noFill/>
          </a:ln>
        </p:spPr>
        <p:txBody>
          <a:bodyPr anchorCtr="0" anchor="t" bIns="0" lIns="0" spcFirstLastPara="1" rIns="0" wrap="square" tIns="17125">
            <a:spAutoFit/>
          </a:bodyPr>
          <a:lstStyle/>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The values are written as </a:t>
            </a:r>
            <a:r>
              <a:rPr b="1" lang="en-US" sz="2100">
                <a:latin typeface="Arial"/>
                <a:ea typeface="Arial"/>
                <a:cs typeface="Arial"/>
                <a:sym typeface="Arial"/>
              </a:rPr>
              <a:t>name : value </a:t>
            </a:r>
            <a:r>
              <a:rPr lang="en-US" sz="2100">
                <a:latin typeface="Arial"/>
                <a:ea typeface="Arial"/>
                <a:cs typeface="Arial"/>
                <a:sym typeface="Arial"/>
              </a:rPr>
              <a:t>pairs (name and value separated by a colon).</a:t>
            </a:r>
            <a:endParaRPr sz="2100">
              <a:latin typeface="Arial"/>
              <a:ea typeface="Arial"/>
              <a:cs typeface="Arial"/>
              <a:sym typeface="Arial"/>
            </a:endParaRPr>
          </a:p>
          <a:p>
            <a:pPr indent="0" lvl="0" marL="826769" marR="0" rtl="0" algn="l">
              <a:lnSpc>
                <a:spcPct val="100000"/>
              </a:lnSpc>
              <a:spcBef>
                <a:spcPts val="35"/>
              </a:spcBef>
              <a:spcAft>
                <a:spcPts val="0"/>
              </a:spcAft>
              <a:buNone/>
            </a:pPr>
            <a:r>
              <a:rPr lang="en-US" sz="1850">
                <a:latin typeface="Arial"/>
                <a:ea typeface="Arial"/>
                <a:cs typeface="Arial"/>
                <a:sym typeface="Arial"/>
              </a:rPr>
              <a:t>Ex : var person = {</a:t>
            </a:r>
            <a:endParaRPr sz="1850">
              <a:latin typeface="Arial"/>
              <a:ea typeface="Arial"/>
              <a:cs typeface="Arial"/>
              <a:sym typeface="Arial"/>
            </a:endParaRPr>
          </a:p>
          <a:p>
            <a:pPr indent="0" lvl="0" marL="2655570" marR="6175375" rtl="0" algn="l">
              <a:lnSpc>
                <a:spcPct val="122162"/>
              </a:lnSpc>
              <a:spcBef>
                <a:spcPts val="55"/>
              </a:spcBef>
              <a:spcAft>
                <a:spcPts val="0"/>
              </a:spcAft>
              <a:buNone/>
            </a:pPr>
            <a:r>
              <a:rPr lang="en-US" sz="1850">
                <a:latin typeface="Arial"/>
                <a:ea typeface="Arial"/>
                <a:cs typeface="Arial"/>
                <a:sym typeface="Arial"/>
              </a:rPr>
              <a:t>firstName : “John”,  lastName : “Doe”,</a:t>
            </a:r>
            <a:endParaRPr sz="1850">
              <a:latin typeface="Arial"/>
              <a:ea typeface="Arial"/>
              <a:cs typeface="Arial"/>
              <a:sym typeface="Arial"/>
            </a:endParaRPr>
          </a:p>
          <a:p>
            <a:pPr indent="0" lvl="0" marL="2655570" marR="0" rtl="0" algn="l">
              <a:lnSpc>
                <a:spcPct val="115945"/>
              </a:lnSpc>
              <a:spcBef>
                <a:spcPts val="0"/>
              </a:spcBef>
              <a:spcAft>
                <a:spcPts val="0"/>
              </a:spcAft>
              <a:buNone/>
            </a:pPr>
            <a:r>
              <a:rPr lang="en-US" sz="1850">
                <a:latin typeface="Arial"/>
                <a:ea typeface="Arial"/>
                <a:cs typeface="Arial"/>
                <a:sym typeface="Arial"/>
              </a:rPr>
              <a:t>age : 50,</a:t>
            </a:r>
            <a:endParaRPr sz="1850">
              <a:latin typeface="Arial"/>
              <a:ea typeface="Arial"/>
              <a:cs typeface="Arial"/>
              <a:sym typeface="Arial"/>
            </a:endParaRPr>
          </a:p>
          <a:p>
            <a:pPr indent="0" lvl="0" marL="2655570" marR="0" rtl="0" algn="l">
              <a:lnSpc>
                <a:spcPct val="100000"/>
              </a:lnSpc>
              <a:spcBef>
                <a:spcPts val="15"/>
              </a:spcBef>
              <a:spcAft>
                <a:spcPts val="0"/>
              </a:spcAft>
              <a:buNone/>
            </a:pPr>
            <a:r>
              <a:rPr lang="en-US" sz="1850">
                <a:latin typeface="Arial"/>
                <a:ea typeface="Arial"/>
                <a:cs typeface="Arial"/>
                <a:sym typeface="Arial"/>
              </a:rPr>
              <a:t>eyeColor : “blue”,</a:t>
            </a:r>
            <a:endParaRPr sz="1850">
              <a:latin typeface="Arial"/>
              <a:ea typeface="Arial"/>
              <a:cs typeface="Arial"/>
              <a:sym typeface="Arial"/>
            </a:endParaRPr>
          </a:p>
          <a:p>
            <a:pPr indent="0" lvl="0" marL="2655570" marR="0" rtl="0" algn="l">
              <a:lnSpc>
                <a:spcPct val="100000"/>
              </a:lnSpc>
              <a:spcBef>
                <a:spcPts val="35"/>
              </a:spcBef>
              <a:spcAft>
                <a:spcPts val="0"/>
              </a:spcAft>
              <a:buNone/>
            </a:pPr>
            <a:r>
              <a:rPr lang="en-US" sz="1850">
                <a:latin typeface="Arial"/>
                <a:ea typeface="Arial"/>
                <a:cs typeface="Arial"/>
                <a:sym typeface="Arial"/>
              </a:rPr>
              <a:t>fullName : function() {</a:t>
            </a:r>
            <a:endParaRPr sz="1850">
              <a:latin typeface="Arial"/>
              <a:ea typeface="Arial"/>
              <a:cs typeface="Arial"/>
              <a:sym typeface="Arial"/>
            </a:endParaRPr>
          </a:p>
          <a:p>
            <a:pPr indent="0" lvl="0" marL="5399405" marR="0" rtl="0" algn="l">
              <a:lnSpc>
                <a:spcPct val="100000"/>
              </a:lnSpc>
              <a:spcBef>
                <a:spcPts val="15"/>
              </a:spcBef>
              <a:spcAft>
                <a:spcPts val="0"/>
              </a:spcAft>
              <a:buNone/>
            </a:pPr>
            <a:r>
              <a:rPr lang="en-US" sz="1850">
                <a:latin typeface="Arial"/>
                <a:ea typeface="Arial"/>
                <a:cs typeface="Arial"/>
                <a:sym typeface="Arial"/>
              </a:rPr>
              <a:t>return </a:t>
            </a:r>
            <a:r>
              <a:rPr b="1" lang="en-US" sz="1850">
                <a:latin typeface="Arial"/>
                <a:ea typeface="Arial"/>
                <a:cs typeface="Arial"/>
                <a:sym typeface="Arial"/>
              </a:rPr>
              <a:t>this</a:t>
            </a:r>
            <a:r>
              <a:rPr lang="en-US" sz="1850">
                <a:latin typeface="Arial"/>
                <a:ea typeface="Arial"/>
                <a:cs typeface="Arial"/>
                <a:sym typeface="Arial"/>
              </a:rPr>
              <a:t>.firstName + " " + </a:t>
            </a:r>
            <a:r>
              <a:rPr b="1" lang="en-US" sz="1850">
                <a:latin typeface="Arial"/>
                <a:ea typeface="Arial"/>
                <a:cs typeface="Arial"/>
                <a:sym typeface="Arial"/>
              </a:rPr>
              <a:t>this</a:t>
            </a:r>
            <a:r>
              <a:rPr lang="en-US" sz="1850">
                <a:latin typeface="Arial"/>
                <a:ea typeface="Arial"/>
                <a:cs typeface="Arial"/>
                <a:sym typeface="Arial"/>
              </a:rPr>
              <a:t>.lastName;</a:t>
            </a:r>
            <a:endParaRPr sz="1850">
              <a:latin typeface="Arial"/>
              <a:ea typeface="Arial"/>
              <a:cs typeface="Arial"/>
              <a:sym typeface="Arial"/>
            </a:endParaRPr>
          </a:p>
          <a:p>
            <a:pPr indent="0" lvl="0" marL="4939030" marR="0" rtl="0" algn="l">
              <a:lnSpc>
                <a:spcPct val="100000"/>
              </a:lnSpc>
              <a:spcBef>
                <a:spcPts val="15"/>
              </a:spcBef>
              <a:spcAft>
                <a:spcPts val="0"/>
              </a:spcAft>
              <a:buNone/>
            </a:pPr>
            <a:r>
              <a:rPr lang="en-US" sz="1850">
                <a:latin typeface="Arial"/>
                <a:ea typeface="Arial"/>
                <a:cs typeface="Arial"/>
                <a:sym typeface="Arial"/>
              </a:rPr>
              <a:t>}</a:t>
            </a:r>
            <a:endParaRPr sz="1850">
              <a:latin typeface="Arial"/>
              <a:ea typeface="Arial"/>
              <a:cs typeface="Arial"/>
              <a:sym typeface="Arial"/>
            </a:endParaRPr>
          </a:p>
          <a:p>
            <a:pPr indent="0" lvl="0" marL="2655570" marR="0" rtl="0" algn="l">
              <a:lnSpc>
                <a:spcPct val="100000"/>
              </a:lnSpc>
              <a:spcBef>
                <a:spcPts val="35"/>
              </a:spcBef>
              <a:spcAft>
                <a:spcPts val="0"/>
              </a:spcAft>
              <a:buNone/>
            </a:pPr>
            <a:r>
              <a:rPr lang="en-US" sz="1850">
                <a:latin typeface="Arial"/>
                <a:ea typeface="Arial"/>
                <a:cs typeface="Arial"/>
                <a:sym typeface="Arial"/>
              </a:rPr>
              <a:t>};</a:t>
            </a:r>
            <a:endParaRPr sz="1850">
              <a:latin typeface="Arial"/>
              <a:ea typeface="Arial"/>
              <a:cs typeface="Arial"/>
              <a:sym typeface="Arial"/>
            </a:endParaRPr>
          </a:p>
          <a:p>
            <a:pPr indent="0" lvl="0" marL="826769" marR="0" rtl="0" algn="l">
              <a:lnSpc>
                <a:spcPct val="100000"/>
              </a:lnSpc>
              <a:spcBef>
                <a:spcPts val="15"/>
              </a:spcBef>
              <a:spcAft>
                <a:spcPts val="0"/>
              </a:spcAft>
              <a:buNone/>
            </a:pPr>
            <a:r>
              <a:rPr lang="en-US" sz="1850">
                <a:latin typeface="Arial"/>
                <a:ea typeface="Arial"/>
                <a:cs typeface="Arial"/>
                <a:sym typeface="Arial"/>
              </a:rPr>
              <a:t>Using </a:t>
            </a:r>
            <a:r>
              <a:rPr b="1" lang="en-US" sz="1850">
                <a:latin typeface="Arial"/>
                <a:ea typeface="Arial"/>
                <a:cs typeface="Arial"/>
                <a:sym typeface="Arial"/>
              </a:rPr>
              <a:t>new </a:t>
            </a:r>
            <a:r>
              <a:rPr lang="en-US" sz="1850">
                <a:latin typeface="Arial"/>
                <a:ea typeface="Arial"/>
                <a:cs typeface="Arial"/>
                <a:sym typeface="Arial"/>
              </a:rPr>
              <a:t>keyword :</a:t>
            </a:r>
            <a:endParaRPr sz="1850">
              <a:latin typeface="Arial"/>
              <a:ea typeface="Arial"/>
              <a:cs typeface="Arial"/>
              <a:sym typeface="Arial"/>
            </a:endParaRPr>
          </a:p>
          <a:p>
            <a:pPr indent="0" lvl="0" marL="2655570" marR="0" rtl="0" algn="l">
              <a:lnSpc>
                <a:spcPct val="100000"/>
              </a:lnSpc>
              <a:spcBef>
                <a:spcPts val="10"/>
              </a:spcBef>
              <a:spcAft>
                <a:spcPts val="0"/>
              </a:spcAft>
              <a:buNone/>
            </a:pPr>
            <a:r>
              <a:rPr lang="en-US" sz="1850">
                <a:latin typeface="Arial"/>
                <a:ea typeface="Arial"/>
                <a:cs typeface="Arial"/>
                <a:sym typeface="Arial"/>
              </a:rPr>
              <a:t>var person = new Object();</a:t>
            </a:r>
            <a:endParaRPr sz="1850">
              <a:latin typeface="Arial"/>
              <a:ea typeface="Arial"/>
              <a:cs typeface="Arial"/>
              <a:sym typeface="Arial"/>
            </a:endParaRPr>
          </a:p>
          <a:p>
            <a:pPr indent="0" lvl="0" marL="2655570" marR="5296535" rtl="0" algn="l">
              <a:lnSpc>
                <a:spcPct val="100899"/>
              </a:lnSpc>
              <a:spcBef>
                <a:spcPts val="20"/>
              </a:spcBef>
              <a:spcAft>
                <a:spcPts val="0"/>
              </a:spcAft>
              <a:buNone/>
            </a:pPr>
            <a:r>
              <a:rPr lang="en-US" sz="1850">
                <a:latin typeface="Arial"/>
                <a:ea typeface="Arial"/>
                <a:cs typeface="Arial"/>
                <a:sym typeface="Arial"/>
              </a:rPr>
              <a:t>person.firstName = "John";  person.lastName = "Doe";  person.age = 50;  person.eyeColor = "blue";</a:t>
            </a:r>
            <a:endParaRPr sz="185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JavaScript Arrays</a:t>
            </a:r>
            <a:endParaRPr sz="3750"/>
          </a:p>
        </p:txBody>
      </p:sp>
      <p:sp>
        <p:nvSpPr>
          <p:cNvPr id="154" name="Google Shape;154;p8"/>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7</a:t>
            </a:r>
            <a:endParaRPr/>
          </a:p>
        </p:txBody>
      </p:sp>
      <p:sp>
        <p:nvSpPr>
          <p:cNvPr id="155" name="Google Shape;155;p8"/>
          <p:cNvSpPr txBox="1"/>
          <p:nvPr/>
        </p:nvSpPr>
        <p:spPr>
          <a:xfrm>
            <a:off x="346650" y="823624"/>
            <a:ext cx="10862400" cy="6048300"/>
          </a:xfrm>
          <a:prstGeom prst="rect">
            <a:avLst/>
          </a:prstGeom>
          <a:noFill/>
          <a:ln>
            <a:noFill/>
          </a:ln>
        </p:spPr>
        <p:txBody>
          <a:bodyPr anchorCtr="0" anchor="t" bIns="0" lIns="0" spcFirstLastPara="1" rIns="0" wrap="square" tIns="17125">
            <a:spAutoFit/>
          </a:bodyPr>
          <a:lstStyle/>
          <a:p>
            <a:pPr indent="-509269" lvl="0" marL="521333"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An array is a </a:t>
            </a:r>
            <a:r>
              <a:rPr lang="en-US" sz="2100"/>
              <a:t>collection of multiple data into a single unite</a:t>
            </a:r>
            <a:r>
              <a:rPr lang="en-US" sz="2100">
                <a:latin typeface="Arial"/>
                <a:ea typeface="Arial"/>
                <a:cs typeface="Arial"/>
                <a:sym typeface="Arial"/>
              </a:rPr>
              <a:t>. it is a part of DS</a:t>
            </a:r>
            <a:endParaRPr sz="2100">
              <a:latin typeface="Arial"/>
              <a:ea typeface="Arial"/>
              <a:cs typeface="Arial"/>
              <a:sym typeface="Arial"/>
            </a:endParaRPr>
          </a:p>
          <a:p>
            <a:pPr indent="-509270" lvl="0" marL="521334" marR="0" rtl="0" algn="l">
              <a:lnSpc>
                <a:spcPct val="100000"/>
              </a:lnSpc>
              <a:spcBef>
                <a:spcPts val="0"/>
              </a:spcBef>
              <a:spcAft>
                <a:spcPts val="0"/>
              </a:spcAft>
              <a:buSzPts val="2100"/>
              <a:buChar char="▪"/>
            </a:pPr>
            <a:r>
              <a:rPr lang="en-US" sz="2100"/>
              <a:t>DS store the data in a structured way so that it could be </a:t>
            </a:r>
            <a:r>
              <a:rPr lang="en-US" sz="2100"/>
              <a:t>managed</a:t>
            </a:r>
            <a:r>
              <a:rPr lang="en-US" sz="2100"/>
              <a:t> </a:t>
            </a:r>
            <a:r>
              <a:rPr lang="en-US" sz="2100"/>
              <a:t>easily</a:t>
            </a:r>
            <a:r>
              <a:rPr lang="en-US" sz="2100"/>
              <a:t>. </a:t>
            </a:r>
            <a:endParaRPr sz="2100"/>
          </a:p>
          <a:p>
            <a:pPr indent="0" lvl="0" marL="0" marR="0" rtl="0" algn="l">
              <a:lnSpc>
                <a:spcPct val="100000"/>
              </a:lnSpc>
              <a:spcBef>
                <a:spcPts val="45"/>
              </a:spcBef>
              <a:spcAft>
                <a:spcPts val="0"/>
              </a:spcAft>
              <a:buClr>
                <a:srgbClr val="18202E"/>
              </a:buClr>
              <a:buSzPts val="1900"/>
              <a:buFont typeface="Noto Sans Symbols"/>
              <a:buNone/>
            </a:pPr>
            <a:r>
              <a:rPr lang="en-US" sz="1900"/>
              <a:t> Note:  </a:t>
            </a:r>
            <a:r>
              <a:rPr lang="en-US" sz="1900">
                <a:solidFill>
                  <a:schemeClr val="accent2"/>
                </a:solidFill>
              </a:rPr>
              <a:t>JS Array can store heterogeneous type of data</a:t>
            </a:r>
            <a:endParaRPr sz="1900">
              <a:solidFill>
                <a:schemeClr val="accent2"/>
              </a:solidFill>
              <a:latin typeface="Arial"/>
              <a:ea typeface="Arial"/>
              <a:cs typeface="Arial"/>
              <a:sym typeface="Arial"/>
            </a:endParaRPr>
          </a:p>
          <a:p>
            <a:pPr indent="0" lvl="0" marL="1741170" marR="4445000" rtl="0" algn="l">
              <a:lnSpc>
                <a:spcPct val="101600"/>
              </a:lnSpc>
              <a:spcBef>
                <a:spcPts val="5"/>
              </a:spcBef>
              <a:spcAft>
                <a:spcPts val="0"/>
              </a:spcAft>
              <a:buNone/>
            </a:pPr>
            <a:r>
              <a:rPr lang="en-US" sz="1850">
                <a:latin typeface="Arial"/>
                <a:ea typeface="Arial"/>
                <a:cs typeface="Arial"/>
                <a:sym typeface="Arial"/>
              </a:rPr>
              <a:t>Syntax : var </a:t>
            </a:r>
            <a:r>
              <a:rPr i="1" lang="en-US" sz="1850">
                <a:latin typeface="Arial"/>
                <a:ea typeface="Arial"/>
                <a:cs typeface="Arial"/>
                <a:sym typeface="Arial"/>
              </a:rPr>
              <a:t>array_name </a:t>
            </a:r>
            <a:r>
              <a:rPr lang="en-US" sz="1850">
                <a:latin typeface="Arial"/>
                <a:ea typeface="Arial"/>
                <a:cs typeface="Arial"/>
                <a:sym typeface="Arial"/>
              </a:rPr>
              <a:t>= [</a:t>
            </a:r>
            <a:r>
              <a:rPr i="1" lang="en-US" sz="1850">
                <a:latin typeface="Arial"/>
                <a:ea typeface="Arial"/>
                <a:cs typeface="Arial"/>
                <a:sym typeface="Arial"/>
              </a:rPr>
              <a:t>item1</a:t>
            </a:r>
            <a:r>
              <a:rPr lang="en-US" sz="1850">
                <a:latin typeface="Arial"/>
                <a:ea typeface="Arial"/>
                <a:cs typeface="Arial"/>
                <a:sym typeface="Arial"/>
              </a:rPr>
              <a:t>, </a:t>
            </a:r>
            <a:r>
              <a:rPr i="1" lang="en-US" sz="1850">
                <a:latin typeface="Arial"/>
                <a:ea typeface="Arial"/>
                <a:cs typeface="Arial"/>
                <a:sym typeface="Arial"/>
              </a:rPr>
              <a:t>item2</a:t>
            </a:r>
            <a:r>
              <a:rPr lang="en-US" sz="1850">
                <a:latin typeface="Arial"/>
                <a:ea typeface="Arial"/>
                <a:cs typeface="Arial"/>
                <a:sym typeface="Arial"/>
              </a:rPr>
              <a:t>, ...];  Ex : var fruits = [‘Apple’, ‘Banana’, ‘Orange’];</a:t>
            </a:r>
            <a:endParaRPr sz="1850">
              <a:latin typeface="Arial"/>
              <a:ea typeface="Arial"/>
              <a:cs typeface="Arial"/>
              <a:sym typeface="Arial"/>
            </a:endParaRPr>
          </a:p>
          <a:p>
            <a:pPr indent="0" lvl="0" marL="1741170" marR="0" rtl="0" algn="l">
              <a:lnSpc>
                <a:spcPct val="100000"/>
              </a:lnSpc>
              <a:spcBef>
                <a:spcPts val="10"/>
              </a:spcBef>
              <a:spcAft>
                <a:spcPts val="0"/>
              </a:spcAft>
              <a:buNone/>
            </a:pPr>
            <a:r>
              <a:rPr lang="en-US" sz="1850">
                <a:latin typeface="Arial"/>
                <a:ea typeface="Arial"/>
                <a:cs typeface="Arial"/>
                <a:sym typeface="Arial"/>
              </a:rPr>
              <a:t>Ex : var employee = [‘John’,45,null,,true]; // multiple data types supported</a:t>
            </a:r>
            <a:endParaRPr sz="1850">
              <a:latin typeface="Arial"/>
              <a:ea typeface="Arial"/>
              <a:cs typeface="Arial"/>
              <a:sym typeface="Arial"/>
            </a:endParaRPr>
          </a:p>
          <a:p>
            <a:pPr indent="0" lvl="0" marL="1741170" marR="0" rtl="0" algn="l">
              <a:lnSpc>
                <a:spcPct val="100000"/>
              </a:lnSpc>
              <a:spcBef>
                <a:spcPts val="15"/>
              </a:spcBef>
              <a:spcAft>
                <a:spcPts val="0"/>
              </a:spcAft>
              <a:buNone/>
            </a:pPr>
            <a:r>
              <a:rPr lang="en-US" sz="1850">
                <a:latin typeface="Arial"/>
                <a:ea typeface="Arial"/>
                <a:cs typeface="Arial"/>
                <a:sym typeface="Arial"/>
              </a:rPr>
              <a:t>A</a:t>
            </a:r>
            <a:r>
              <a:rPr lang="en-US" sz="1850">
                <a:latin typeface="Arial"/>
                <a:ea typeface="Arial"/>
                <a:cs typeface="Arial"/>
                <a:sym typeface="Arial"/>
              </a:rPr>
              <a:t>ccessing values – fruits[0]</a:t>
            </a:r>
            <a:endParaRPr sz="22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Using </a:t>
            </a:r>
            <a:r>
              <a:rPr b="1" lang="en-US" sz="2100">
                <a:latin typeface="Arial"/>
                <a:ea typeface="Arial"/>
                <a:cs typeface="Arial"/>
                <a:sym typeface="Arial"/>
              </a:rPr>
              <a:t>new </a:t>
            </a:r>
            <a:r>
              <a:rPr lang="en-US" sz="2100">
                <a:latin typeface="Arial"/>
                <a:ea typeface="Arial"/>
                <a:cs typeface="Arial"/>
                <a:sym typeface="Arial"/>
              </a:rPr>
              <a:t>keyword</a:t>
            </a:r>
            <a:endParaRPr sz="2100">
              <a:latin typeface="Arial"/>
              <a:ea typeface="Arial"/>
              <a:cs typeface="Arial"/>
              <a:sym typeface="Arial"/>
            </a:endParaRPr>
          </a:p>
          <a:p>
            <a:pPr indent="0" lvl="0" marL="1741170" marR="0" rtl="0" algn="l">
              <a:lnSpc>
                <a:spcPct val="100000"/>
              </a:lnSpc>
              <a:spcBef>
                <a:spcPts val="35"/>
              </a:spcBef>
              <a:spcAft>
                <a:spcPts val="0"/>
              </a:spcAft>
              <a:buNone/>
            </a:pPr>
            <a:r>
              <a:rPr lang="en-US" sz="1850">
                <a:latin typeface="Arial"/>
                <a:ea typeface="Arial"/>
                <a:cs typeface="Arial"/>
                <a:sym typeface="Arial"/>
              </a:rPr>
              <a:t>var fruits = new Array(‘Apple’, ‘Banana’, ‘Orange’);</a:t>
            </a:r>
            <a:endParaRPr sz="1850">
              <a:latin typeface="Arial"/>
              <a:ea typeface="Arial"/>
              <a:cs typeface="Arial"/>
              <a:sym typeface="Arial"/>
            </a:endParaRPr>
          </a:p>
          <a:p>
            <a:pPr indent="0" lvl="0" marL="0" marR="0" rtl="0" algn="l">
              <a:lnSpc>
                <a:spcPct val="100000"/>
              </a:lnSpc>
              <a:spcBef>
                <a:spcPts val="15"/>
              </a:spcBef>
              <a:spcAft>
                <a:spcPts val="0"/>
              </a:spcAft>
              <a:buNone/>
            </a:pPr>
            <a:r>
              <a:t/>
            </a:r>
            <a:endParaRPr sz="1950">
              <a:latin typeface="Arial"/>
              <a:ea typeface="Arial"/>
              <a:cs typeface="Arial"/>
              <a:sym typeface="Arial"/>
            </a:endParaRPr>
          </a:p>
          <a:p>
            <a:pPr indent="-509269" lvl="0" marL="622300" rtl="0" algn="l">
              <a:spcBef>
                <a:spcPts val="0"/>
              </a:spcBef>
              <a:spcAft>
                <a:spcPts val="0"/>
              </a:spcAft>
              <a:buClr>
                <a:srgbClr val="18202E"/>
              </a:buClr>
              <a:buSzPts val="2800"/>
              <a:buFont typeface="Noto Sans Symbols"/>
              <a:buChar char="▪"/>
            </a:pPr>
            <a:r>
              <a:rPr lang="en-US" sz="2800">
                <a:solidFill>
                  <a:schemeClr val="dk1"/>
                </a:solidFill>
              </a:rPr>
              <a:t>Array </a:t>
            </a:r>
            <a:r>
              <a:rPr lang="en-US" sz="2100">
                <a:solidFill>
                  <a:schemeClr val="dk1"/>
                </a:solidFill>
              </a:rPr>
              <a:t>:</a:t>
            </a:r>
            <a:endParaRPr sz="2100">
              <a:solidFill>
                <a:schemeClr val="dk1"/>
              </a:solidFill>
            </a:endParaRPr>
          </a:p>
          <a:p>
            <a:pPr indent="0" lvl="0" marL="927100" rtl="0" algn="l">
              <a:spcBef>
                <a:spcPts val="65"/>
              </a:spcBef>
              <a:spcAft>
                <a:spcPts val="0"/>
              </a:spcAft>
              <a:buClr>
                <a:schemeClr val="dk1"/>
              </a:buClr>
              <a:buFont typeface="Arial"/>
              <a:buNone/>
            </a:pPr>
            <a:r>
              <a:rPr lang="en-US" sz="1850">
                <a:solidFill>
                  <a:schemeClr val="dk1"/>
                </a:solidFill>
              </a:rPr>
              <a:t>Properties -</a:t>
            </a:r>
            <a:endParaRPr sz="1850">
              <a:solidFill>
                <a:schemeClr val="dk1"/>
              </a:solidFill>
            </a:endParaRPr>
          </a:p>
          <a:p>
            <a:pPr indent="914400" lvl="0" marL="927100" marR="8555990" rtl="0" algn="l">
              <a:lnSpc>
                <a:spcPct val="100499"/>
              </a:lnSpc>
              <a:spcBef>
                <a:spcPts val="0"/>
              </a:spcBef>
              <a:spcAft>
                <a:spcPts val="0"/>
              </a:spcAft>
              <a:buClr>
                <a:schemeClr val="dk1"/>
              </a:buClr>
              <a:buFont typeface="Arial"/>
              <a:buNone/>
            </a:pPr>
            <a:r>
              <a:rPr lang="en-US" sz="1850">
                <a:solidFill>
                  <a:schemeClr val="dk1"/>
                </a:solidFill>
              </a:rPr>
              <a:t>length  Methods -</a:t>
            </a:r>
            <a:endParaRPr sz="1850">
              <a:solidFill>
                <a:schemeClr val="dk1"/>
              </a:solidFill>
            </a:endParaRPr>
          </a:p>
          <a:p>
            <a:pPr indent="1828800" lvl="0" marL="12700" marR="5080" rtl="0" algn="l">
              <a:lnSpc>
                <a:spcPct val="100800"/>
              </a:lnSpc>
              <a:spcBef>
                <a:spcPts val="25"/>
              </a:spcBef>
              <a:spcAft>
                <a:spcPts val="0"/>
              </a:spcAft>
              <a:buClr>
                <a:schemeClr val="dk1"/>
              </a:buClr>
              <a:buFont typeface="Arial"/>
              <a:buNone/>
            </a:pPr>
            <a:r>
              <a:rPr lang="en-US" sz="1850">
                <a:solidFill>
                  <a:schemeClr val="dk1"/>
                </a:solidFill>
              </a:rPr>
              <a:t>forEach(( callback( value, index) )),boolean isArray( array ),boolean includes(  searchElement, fromIndex ), number push(items),string pop(), string shift(), number unshift(items), array  splice(start index, delete count, items), array slice( start index, end index), string join( separator ), number  indexOf( searchElement, fromIndex ),array map(( callback( value, index) )),array filter(( callback( value,  index) ))</a:t>
            </a:r>
            <a:endParaRPr sz="2100"/>
          </a:p>
          <a:p>
            <a:pPr indent="0" lvl="0" marL="3048635" marR="0" rtl="0" algn="l">
              <a:lnSpc>
                <a:spcPct val="115945"/>
              </a:lnSpc>
              <a:spcBef>
                <a:spcPts val="0"/>
              </a:spcBef>
              <a:spcAft>
                <a:spcPts val="0"/>
              </a:spcAft>
              <a:buNone/>
            </a:pPr>
            <a:r>
              <a:rPr lang="en-US" sz="1850">
                <a:latin typeface="Arial"/>
                <a:ea typeface="Arial"/>
                <a:cs typeface="Arial"/>
                <a:sym typeface="Arial"/>
              </a:rPr>
              <a:t>];</a:t>
            </a:r>
            <a:endParaRPr sz="185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e1bb513dd3_0_7"/>
          <p:cNvSpPr txBox="1"/>
          <p:nvPr>
            <p:ph type="title"/>
          </p:nvPr>
        </p:nvSpPr>
        <p:spPr>
          <a:xfrm>
            <a:off x="0" y="0"/>
            <a:ext cx="5413500" cy="602100"/>
          </a:xfrm>
          <a:prstGeom prst="rect">
            <a:avLst/>
          </a:prstGeom>
          <a:solidFill>
            <a:srgbClr val="2284AE"/>
          </a:solidFill>
          <a:ln>
            <a:noFill/>
          </a:ln>
        </p:spPr>
        <p:txBody>
          <a:bodyPr anchorCtr="0" anchor="t" bIns="0" lIns="0" spcFirstLastPara="1" rIns="0" wrap="square" tIns="24750">
            <a:spAutoFit/>
          </a:bodyPr>
          <a:lstStyle/>
          <a:p>
            <a:pPr indent="0" lvl="0" marL="0" rtl="0" algn="l">
              <a:lnSpc>
                <a:spcPct val="100000"/>
              </a:lnSpc>
              <a:spcBef>
                <a:spcPts val="0"/>
              </a:spcBef>
              <a:spcAft>
                <a:spcPts val="0"/>
              </a:spcAft>
              <a:buNone/>
            </a:pPr>
            <a:r>
              <a:rPr lang="en-US" sz="3750">
                <a:solidFill>
                  <a:srgbClr val="FFFFFF"/>
                </a:solidFill>
              </a:rPr>
              <a:t>String object</a:t>
            </a:r>
            <a:endParaRPr sz="3750"/>
          </a:p>
        </p:txBody>
      </p:sp>
      <p:sp>
        <p:nvSpPr>
          <p:cNvPr id="161" name="Google Shape;161;ge1bb513dd3_0_7"/>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7</a:t>
            </a:r>
            <a:endParaRPr/>
          </a:p>
        </p:txBody>
      </p:sp>
      <p:sp>
        <p:nvSpPr>
          <p:cNvPr id="162" name="Google Shape;162;ge1bb513dd3_0_7"/>
          <p:cNvSpPr txBox="1"/>
          <p:nvPr/>
        </p:nvSpPr>
        <p:spPr>
          <a:xfrm>
            <a:off x="346650" y="823624"/>
            <a:ext cx="10862400" cy="4830300"/>
          </a:xfrm>
          <a:prstGeom prst="rect">
            <a:avLst/>
          </a:prstGeom>
          <a:noFill/>
          <a:ln>
            <a:noFill/>
          </a:ln>
        </p:spPr>
        <p:txBody>
          <a:bodyPr anchorCtr="0" anchor="t" bIns="0" lIns="0" spcFirstLastPara="1" rIns="0" wrap="square" tIns="17125">
            <a:spAutoFit/>
          </a:bodyPr>
          <a:lstStyle/>
          <a:p>
            <a:pPr indent="0" lvl="0" marL="0" marR="0" rtl="0" algn="l">
              <a:lnSpc>
                <a:spcPct val="115945"/>
              </a:lnSpc>
              <a:spcBef>
                <a:spcPts val="0"/>
              </a:spcBef>
              <a:spcAft>
                <a:spcPts val="0"/>
              </a:spcAft>
              <a:buNone/>
            </a:pPr>
            <a:r>
              <a:rPr b="1" lang="en-US" sz="2100"/>
              <a:t>create object of String</a:t>
            </a:r>
            <a:endParaRPr b="1" sz="2100"/>
          </a:p>
          <a:p>
            <a:pPr indent="0" lvl="0" marL="0" marR="0" rtl="0" algn="l">
              <a:lnSpc>
                <a:spcPct val="115945"/>
              </a:lnSpc>
              <a:spcBef>
                <a:spcPts val="0"/>
              </a:spcBef>
              <a:spcAft>
                <a:spcPts val="0"/>
              </a:spcAft>
              <a:buNone/>
            </a:pPr>
            <a:r>
              <a:rPr lang="en-US" sz="2100"/>
              <a:t>var name=”String Value”;</a:t>
            </a:r>
            <a:endParaRPr sz="2100"/>
          </a:p>
          <a:p>
            <a:pPr indent="0" lvl="0" marL="0" marR="0" rtl="0" algn="l">
              <a:lnSpc>
                <a:spcPct val="115945"/>
              </a:lnSpc>
              <a:spcBef>
                <a:spcPts val="0"/>
              </a:spcBef>
              <a:spcAft>
                <a:spcPts val="0"/>
              </a:spcAft>
              <a:buNone/>
            </a:pPr>
            <a:r>
              <a:rPr lang="en-US" sz="2100"/>
              <a:t>var name=’String Value’;</a:t>
            </a:r>
            <a:endParaRPr sz="2100"/>
          </a:p>
          <a:p>
            <a:pPr indent="0" lvl="0" marL="0" marR="0" rtl="0" algn="l">
              <a:lnSpc>
                <a:spcPct val="115945"/>
              </a:lnSpc>
              <a:spcBef>
                <a:spcPts val="0"/>
              </a:spcBef>
              <a:spcAft>
                <a:spcPts val="0"/>
              </a:spcAft>
              <a:buNone/>
            </a:pPr>
            <a:r>
              <a:rPr lang="en-US" sz="2100"/>
              <a:t>var name=’String value’; bad ticts </a:t>
            </a:r>
            <a:endParaRPr sz="2100"/>
          </a:p>
          <a:p>
            <a:pPr indent="0" lvl="0" marL="0" marR="0" rtl="0" algn="l">
              <a:lnSpc>
                <a:spcPct val="115945"/>
              </a:lnSpc>
              <a:spcBef>
                <a:spcPts val="0"/>
              </a:spcBef>
              <a:spcAft>
                <a:spcPts val="0"/>
              </a:spcAft>
              <a:buNone/>
            </a:pPr>
            <a:r>
              <a:rPr lang="en-US" sz="2100"/>
              <a:t>var name=new String(“String Value”);</a:t>
            </a:r>
            <a:endParaRPr sz="2100"/>
          </a:p>
          <a:p>
            <a:pPr indent="0" lvl="0" marL="0" marR="0" rtl="0" algn="l">
              <a:lnSpc>
                <a:spcPct val="115945"/>
              </a:lnSpc>
              <a:spcBef>
                <a:spcPts val="0"/>
              </a:spcBef>
              <a:spcAft>
                <a:spcPts val="0"/>
              </a:spcAft>
              <a:buNone/>
            </a:pPr>
            <a:r>
              <a:t/>
            </a:r>
            <a:endParaRPr sz="2100"/>
          </a:p>
          <a:p>
            <a:pPr indent="-509269" lvl="0" marL="622300" rtl="0" algn="l">
              <a:lnSpc>
                <a:spcPct val="119107"/>
              </a:lnSpc>
              <a:spcBef>
                <a:spcPts val="0"/>
              </a:spcBef>
              <a:spcAft>
                <a:spcPts val="0"/>
              </a:spcAft>
              <a:buClr>
                <a:srgbClr val="18202E"/>
              </a:buClr>
              <a:buSzPts val="2800"/>
              <a:buFont typeface="Noto Sans Symbols"/>
              <a:buChar char="▪"/>
            </a:pPr>
            <a:r>
              <a:rPr lang="en-US" sz="2800">
                <a:solidFill>
                  <a:schemeClr val="dk1"/>
                </a:solidFill>
              </a:rPr>
              <a:t>String </a:t>
            </a:r>
            <a:r>
              <a:rPr lang="en-US" sz="2100">
                <a:solidFill>
                  <a:schemeClr val="dk1"/>
                </a:solidFill>
              </a:rPr>
              <a:t>:</a:t>
            </a:r>
            <a:endParaRPr sz="2100">
              <a:solidFill>
                <a:schemeClr val="dk1"/>
              </a:solidFill>
            </a:endParaRPr>
          </a:p>
          <a:p>
            <a:pPr indent="0" lvl="0" marL="927100" rtl="0" algn="l">
              <a:spcBef>
                <a:spcPts val="35"/>
              </a:spcBef>
              <a:spcAft>
                <a:spcPts val="0"/>
              </a:spcAft>
              <a:buClr>
                <a:schemeClr val="dk1"/>
              </a:buClr>
              <a:buFont typeface="Arial"/>
              <a:buNone/>
            </a:pPr>
            <a:r>
              <a:rPr lang="en-US" sz="1850">
                <a:solidFill>
                  <a:schemeClr val="dk1"/>
                </a:solidFill>
              </a:rPr>
              <a:t>Properties -</a:t>
            </a:r>
            <a:endParaRPr sz="1850">
              <a:solidFill>
                <a:schemeClr val="dk1"/>
              </a:solidFill>
            </a:endParaRPr>
          </a:p>
          <a:p>
            <a:pPr indent="0" lvl="0" marL="1841500" rtl="0" algn="l">
              <a:spcBef>
                <a:spcPts val="35"/>
              </a:spcBef>
              <a:spcAft>
                <a:spcPts val="0"/>
              </a:spcAft>
              <a:buClr>
                <a:schemeClr val="dk1"/>
              </a:buClr>
              <a:buFont typeface="Arial"/>
              <a:buNone/>
            </a:pPr>
            <a:r>
              <a:rPr lang="en-US" sz="1850">
                <a:solidFill>
                  <a:schemeClr val="dk1"/>
                </a:solidFill>
              </a:rPr>
              <a:t>length</a:t>
            </a:r>
            <a:endParaRPr sz="1850">
              <a:solidFill>
                <a:schemeClr val="dk1"/>
              </a:solidFill>
            </a:endParaRPr>
          </a:p>
          <a:p>
            <a:pPr indent="0" lvl="0" marL="927100" rtl="0" algn="l">
              <a:spcBef>
                <a:spcPts val="15"/>
              </a:spcBef>
              <a:spcAft>
                <a:spcPts val="0"/>
              </a:spcAft>
              <a:buClr>
                <a:schemeClr val="dk1"/>
              </a:buClr>
              <a:buFont typeface="Arial"/>
              <a:buNone/>
            </a:pPr>
            <a:r>
              <a:rPr lang="en-US" sz="1850">
                <a:solidFill>
                  <a:schemeClr val="dk1"/>
                </a:solidFill>
              </a:rPr>
              <a:t>Methods -</a:t>
            </a:r>
            <a:endParaRPr sz="1850">
              <a:solidFill>
                <a:schemeClr val="dk1"/>
              </a:solidFill>
            </a:endParaRPr>
          </a:p>
          <a:p>
            <a:pPr indent="914400" lvl="0" marL="927100" marR="338455" rtl="0" algn="l">
              <a:lnSpc>
                <a:spcPct val="100600"/>
              </a:lnSpc>
              <a:spcBef>
                <a:spcPts val="25"/>
              </a:spcBef>
              <a:spcAft>
                <a:spcPts val="0"/>
              </a:spcAft>
              <a:buClr>
                <a:schemeClr val="dk1"/>
              </a:buClr>
              <a:buFont typeface="Arial"/>
              <a:buNone/>
            </a:pPr>
            <a:r>
              <a:rPr lang="en-US" sz="1850">
                <a:solidFill>
                  <a:schemeClr val="dk1"/>
                </a:solidFill>
              </a:rPr>
              <a:t>toLowerCase(), toUpperCase(), charAt( position ), indexOf( searchString, position ),  concat(…strings), includes(search String, start position),replace(search Value, replaceValue),  substr( start, length ),trim()</a:t>
            </a:r>
            <a:endParaRPr sz="2100"/>
          </a:p>
          <a:p>
            <a:pPr indent="0" lvl="0" marL="0" marR="0" rtl="0" algn="l">
              <a:lnSpc>
                <a:spcPct val="115945"/>
              </a:lnSpc>
              <a:spcBef>
                <a:spcPts val="0"/>
              </a:spcBef>
              <a:spcAft>
                <a:spcPts val="0"/>
              </a:spcAft>
              <a:buClr>
                <a:srgbClr val="000000"/>
              </a:buClr>
              <a:buFont typeface="Arial"/>
              <a:buNone/>
            </a:pPr>
            <a:r>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5700">
            <a:spAutoFit/>
          </a:bodyPr>
          <a:lstStyle/>
          <a:p>
            <a:pPr indent="0" lvl="0" marL="107314" rtl="0" algn="l">
              <a:lnSpc>
                <a:spcPct val="100000"/>
              </a:lnSpc>
              <a:spcBef>
                <a:spcPts val="0"/>
              </a:spcBef>
              <a:spcAft>
                <a:spcPts val="0"/>
              </a:spcAft>
              <a:buNone/>
            </a:pPr>
            <a:r>
              <a:rPr lang="en-US">
                <a:solidFill>
                  <a:srgbClr val="FFFFFF"/>
                </a:solidFill>
              </a:rPr>
              <a:t>Date Object</a:t>
            </a:r>
            <a:endParaRPr/>
          </a:p>
        </p:txBody>
      </p:sp>
      <p:sp>
        <p:nvSpPr>
          <p:cNvPr id="168" name="Google Shape;168;p9"/>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8</a:t>
            </a:r>
            <a:endParaRPr/>
          </a:p>
        </p:txBody>
      </p:sp>
      <p:sp>
        <p:nvSpPr>
          <p:cNvPr id="169" name="Google Shape;169;p9"/>
          <p:cNvSpPr txBox="1"/>
          <p:nvPr/>
        </p:nvSpPr>
        <p:spPr>
          <a:xfrm>
            <a:off x="346659" y="828243"/>
            <a:ext cx="10619740" cy="4053204"/>
          </a:xfrm>
          <a:prstGeom prst="rect">
            <a:avLst/>
          </a:prstGeom>
          <a:noFill/>
          <a:ln>
            <a:noFill/>
          </a:ln>
        </p:spPr>
        <p:txBody>
          <a:bodyPr anchorCtr="0" anchor="t" bIns="0" lIns="0" spcFirstLastPara="1" rIns="0" wrap="square" tIns="17125">
            <a:spAutoFit/>
          </a:bodyPr>
          <a:lstStyle/>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Creating Date Objects</a:t>
            </a:r>
            <a:endParaRPr sz="2100">
              <a:latin typeface="Arial"/>
              <a:ea typeface="Arial"/>
              <a:cs typeface="Arial"/>
              <a:sym typeface="Arial"/>
            </a:endParaRPr>
          </a:p>
          <a:p>
            <a:pPr indent="0" lvl="0" marL="0" marR="0" rtl="0" algn="l">
              <a:lnSpc>
                <a:spcPct val="100000"/>
              </a:lnSpc>
              <a:spcBef>
                <a:spcPts val="30"/>
              </a:spcBef>
              <a:spcAft>
                <a:spcPts val="0"/>
              </a:spcAft>
              <a:buClr>
                <a:srgbClr val="18202E"/>
              </a:buClr>
              <a:buSzPts val="2250"/>
              <a:buFont typeface="Noto Sans Symbols"/>
              <a:buNone/>
            </a:pPr>
            <a:r>
              <a:t/>
            </a:r>
            <a:endParaRPr sz="2250">
              <a:latin typeface="Arial"/>
              <a:ea typeface="Arial"/>
              <a:cs typeface="Arial"/>
              <a:sym typeface="Arial"/>
            </a:endParaRPr>
          </a:p>
          <a:p>
            <a:pPr indent="-345439" lvl="1" marL="866139" marR="0" rtl="0" algn="l">
              <a:lnSpc>
                <a:spcPct val="100000"/>
              </a:lnSpc>
              <a:spcBef>
                <a:spcPts val="5"/>
              </a:spcBef>
              <a:spcAft>
                <a:spcPts val="0"/>
              </a:spcAft>
              <a:buClr>
                <a:srgbClr val="18202E"/>
              </a:buClr>
              <a:buSzPts val="2100"/>
              <a:buFont typeface="Noto Sans Symbols"/>
              <a:buChar char="⮚"/>
            </a:pPr>
            <a:r>
              <a:rPr b="0" i="0" lang="en-US" sz="2100" u="none" cap="none" strike="noStrike">
                <a:latin typeface="Arial"/>
                <a:ea typeface="Arial"/>
                <a:cs typeface="Arial"/>
                <a:sym typeface="Arial"/>
              </a:rPr>
              <a:t>new Date()</a:t>
            </a:r>
            <a:endParaRPr b="0" i="0" sz="2100" u="none" cap="none" strike="noStrike">
              <a:latin typeface="Arial"/>
              <a:ea typeface="Arial"/>
              <a:cs typeface="Arial"/>
              <a:sym typeface="Arial"/>
            </a:endParaRPr>
          </a:p>
          <a:p>
            <a:pPr indent="0" lvl="0" marL="1741170" marR="0" rtl="0" algn="l">
              <a:lnSpc>
                <a:spcPct val="100000"/>
              </a:lnSpc>
              <a:spcBef>
                <a:spcPts val="35"/>
              </a:spcBef>
              <a:spcAft>
                <a:spcPts val="0"/>
              </a:spcAft>
              <a:buNone/>
            </a:pPr>
            <a:r>
              <a:rPr lang="en-US" sz="1850">
                <a:latin typeface="Arial"/>
                <a:ea typeface="Arial"/>
                <a:cs typeface="Arial"/>
                <a:sym typeface="Arial"/>
              </a:rPr>
              <a:t>Ex : var date = new Date();</a:t>
            </a:r>
            <a:endParaRPr sz="1850">
              <a:latin typeface="Arial"/>
              <a:ea typeface="Arial"/>
              <a:cs typeface="Arial"/>
              <a:sym typeface="Arial"/>
            </a:endParaRPr>
          </a:p>
          <a:p>
            <a:pPr indent="0" lvl="0" marL="0" marR="0" rtl="0" algn="l">
              <a:lnSpc>
                <a:spcPct val="100000"/>
              </a:lnSpc>
              <a:spcBef>
                <a:spcPts val="15"/>
              </a:spcBef>
              <a:spcAft>
                <a:spcPts val="0"/>
              </a:spcAft>
              <a:buNone/>
            </a:pPr>
            <a:r>
              <a:t/>
            </a:r>
            <a:endParaRPr sz="1950">
              <a:latin typeface="Arial"/>
              <a:ea typeface="Arial"/>
              <a:cs typeface="Arial"/>
              <a:sym typeface="Arial"/>
            </a:endParaRPr>
          </a:p>
          <a:p>
            <a:pPr indent="-345439" lvl="1" marL="866139" marR="0" rtl="0" algn="l">
              <a:lnSpc>
                <a:spcPct val="100000"/>
              </a:lnSpc>
              <a:spcBef>
                <a:spcPts val="0"/>
              </a:spcBef>
              <a:spcAft>
                <a:spcPts val="0"/>
              </a:spcAft>
              <a:buClr>
                <a:srgbClr val="18202E"/>
              </a:buClr>
              <a:buSzPts val="2100"/>
              <a:buFont typeface="Noto Sans Symbols"/>
              <a:buChar char="⮚"/>
            </a:pPr>
            <a:r>
              <a:rPr b="0" i="0" lang="en-US" sz="2100" u="none" cap="none" strike="noStrike">
                <a:latin typeface="Arial"/>
                <a:ea typeface="Arial"/>
                <a:cs typeface="Arial"/>
                <a:sym typeface="Arial"/>
              </a:rPr>
              <a:t>new Date(</a:t>
            </a:r>
            <a:r>
              <a:rPr b="0" i="1" lang="en-US" sz="2100" u="none" cap="none" strike="noStrike">
                <a:latin typeface="Arial"/>
                <a:ea typeface="Arial"/>
                <a:cs typeface="Arial"/>
                <a:sym typeface="Arial"/>
              </a:rPr>
              <a:t>year, month, day, hours, minutes, seconds, milliseconds</a:t>
            </a:r>
            <a:r>
              <a:rPr b="0" i="0" lang="en-US" sz="2100" u="none" cap="none" strike="noStrike">
                <a:latin typeface="Arial"/>
                <a:ea typeface="Arial"/>
                <a:cs typeface="Arial"/>
                <a:sym typeface="Arial"/>
              </a:rPr>
              <a:t>)</a:t>
            </a:r>
            <a:endParaRPr b="0" i="0" sz="2100" u="none" cap="none" strike="noStrike">
              <a:latin typeface="Arial"/>
              <a:ea typeface="Arial"/>
              <a:cs typeface="Arial"/>
              <a:sym typeface="Arial"/>
            </a:endParaRPr>
          </a:p>
          <a:p>
            <a:pPr indent="0" lvl="0" marL="1741170" marR="0" rtl="0" algn="l">
              <a:lnSpc>
                <a:spcPct val="100000"/>
              </a:lnSpc>
              <a:spcBef>
                <a:spcPts val="35"/>
              </a:spcBef>
              <a:spcAft>
                <a:spcPts val="0"/>
              </a:spcAft>
              <a:buNone/>
            </a:pPr>
            <a:r>
              <a:rPr lang="en-US" sz="1850">
                <a:latin typeface="Arial"/>
                <a:ea typeface="Arial"/>
                <a:cs typeface="Arial"/>
                <a:sym typeface="Arial"/>
              </a:rPr>
              <a:t>Ex : var date = new Date(2018, 11, 24, 10, 33, 30, 0);</a:t>
            </a:r>
            <a:endParaRPr sz="1850">
              <a:latin typeface="Arial"/>
              <a:ea typeface="Arial"/>
              <a:cs typeface="Arial"/>
              <a:sym typeface="Arial"/>
            </a:endParaRPr>
          </a:p>
          <a:p>
            <a:pPr indent="0" lvl="0" marL="0" marR="0" rtl="0" algn="l">
              <a:lnSpc>
                <a:spcPct val="100000"/>
              </a:lnSpc>
              <a:spcBef>
                <a:spcPts val="20"/>
              </a:spcBef>
              <a:spcAft>
                <a:spcPts val="0"/>
              </a:spcAft>
              <a:buNone/>
            </a:pPr>
            <a:r>
              <a:t/>
            </a:r>
            <a:endParaRPr sz="1950">
              <a:latin typeface="Arial"/>
              <a:ea typeface="Arial"/>
              <a:cs typeface="Arial"/>
              <a:sym typeface="Arial"/>
            </a:endParaRPr>
          </a:p>
          <a:p>
            <a:pPr indent="-345439" lvl="1" marL="866139" marR="0" rtl="0" algn="l">
              <a:lnSpc>
                <a:spcPct val="100000"/>
              </a:lnSpc>
              <a:spcBef>
                <a:spcPts val="0"/>
              </a:spcBef>
              <a:spcAft>
                <a:spcPts val="0"/>
              </a:spcAft>
              <a:buClr>
                <a:srgbClr val="18202E"/>
              </a:buClr>
              <a:buSzPts val="2100"/>
              <a:buFont typeface="Noto Sans Symbols"/>
              <a:buChar char="⮚"/>
            </a:pPr>
            <a:r>
              <a:rPr b="0" i="0" lang="en-US" sz="2100" u="none" cap="none" strike="noStrike">
                <a:latin typeface="Arial"/>
                <a:ea typeface="Arial"/>
                <a:cs typeface="Arial"/>
                <a:sym typeface="Arial"/>
              </a:rPr>
              <a:t>new Date(</a:t>
            </a:r>
            <a:r>
              <a:rPr b="0" i="1" lang="en-US" sz="2100" u="none" cap="none" strike="noStrike">
                <a:latin typeface="Arial"/>
                <a:ea typeface="Arial"/>
                <a:cs typeface="Arial"/>
                <a:sym typeface="Arial"/>
              </a:rPr>
              <a:t>milliseconds</a:t>
            </a:r>
            <a:r>
              <a:rPr b="0" i="0" lang="en-US" sz="2100" u="none" cap="none" strike="noStrike">
                <a:latin typeface="Arial"/>
                <a:ea typeface="Arial"/>
                <a:cs typeface="Arial"/>
                <a:sym typeface="Arial"/>
              </a:rPr>
              <a:t>)</a:t>
            </a:r>
            <a:endParaRPr b="0" i="0" sz="2100" u="none" cap="none" strike="noStrike">
              <a:latin typeface="Arial"/>
              <a:ea typeface="Arial"/>
              <a:cs typeface="Arial"/>
              <a:sym typeface="Arial"/>
            </a:endParaRPr>
          </a:p>
          <a:p>
            <a:pPr indent="0" lvl="0" marL="1741170" marR="0" rtl="0" algn="l">
              <a:lnSpc>
                <a:spcPct val="100000"/>
              </a:lnSpc>
              <a:spcBef>
                <a:spcPts val="50"/>
              </a:spcBef>
              <a:spcAft>
                <a:spcPts val="0"/>
              </a:spcAft>
              <a:buNone/>
            </a:pPr>
            <a:r>
              <a:rPr lang="en-US" sz="2100">
                <a:latin typeface="Arial"/>
                <a:ea typeface="Arial"/>
                <a:cs typeface="Arial"/>
                <a:sym typeface="Arial"/>
              </a:rPr>
              <a:t>Ex : var date = new Date(0); Zero time is January 01, 1970 00:00:00 UTC.</a:t>
            </a:r>
            <a:endParaRPr sz="2100">
              <a:latin typeface="Arial"/>
              <a:ea typeface="Arial"/>
              <a:cs typeface="Arial"/>
              <a:sym typeface="Arial"/>
            </a:endParaRPr>
          </a:p>
          <a:p>
            <a:pPr indent="0" lvl="0" marL="0" marR="0" rtl="0" algn="l">
              <a:lnSpc>
                <a:spcPct val="100000"/>
              </a:lnSpc>
              <a:spcBef>
                <a:spcPts val="5"/>
              </a:spcBef>
              <a:spcAft>
                <a:spcPts val="0"/>
              </a:spcAft>
              <a:buNone/>
            </a:pPr>
            <a:r>
              <a:t/>
            </a:r>
            <a:endParaRPr sz="2250">
              <a:latin typeface="Arial"/>
              <a:ea typeface="Arial"/>
              <a:cs typeface="Arial"/>
              <a:sym typeface="Arial"/>
            </a:endParaRPr>
          </a:p>
          <a:p>
            <a:pPr indent="-345439" lvl="1" marL="866139" marR="0" rtl="0" algn="l">
              <a:lnSpc>
                <a:spcPct val="100000"/>
              </a:lnSpc>
              <a:spcBef>
                <a:spcPts val="0"/>
              </a:spcBef>
              <a:spcAft>
                <a:spcPts val="0"/>
              </a:spcAft>
              <a:buClr>
                <a:srgbClr val="18202E"/>
              </a:buClr>
              <a:buSzPts val="2100"/>
              <a:buFont typeface="Noto Sans Symbols"/>
              <a:buChar char="⮚"/>
            </a:pPr>
            <a:r>
              <a:rPr b="0" i="0" lang="en-US" sz="2100" u="none" cap="none" strike="noStrike">
                <a:latin typeface="Arial"/>
                <a:ea typeface="Arial"/>
                <a:cs typeface="Arial"/>
                <a:sym typeface="Arial"/>
              </a:rPr>
              <a:t>new Date(</a:t>
            </a:r>
            <a:r>
              <a:rPr b="0" i="1" lang="en-US" sz="2100" u="none" cap="none" strike="noStrike">
                <a:latin typeface="Arial"/>
                <a:ea typeface="Arial"/>
                <a:cs typeface="Arial"/>
                <a:sym typeface="Arial"/>
              </a:rPr>
              <a:t>date string</a:t>
            </a:r>
            <a:r>
              <a:rPr b="0" i="0" lang="en-US" sz="2100" u="none" cap="none" strike="noStrike">
                <a:latin typeface="Arial"/>
                <a:ea typeface="Arial"/>
                <a:cs typeface="Arial"/>
                <a:sym typeface="Arial"/>
              </a:rPr>
              <a:t>)</a:t>
            </a:r>
            <a:endParaRPr b="0" i="0" sz="2100" u="none" cap="none" strike="noStrike">
              <a:latin typeface="Arial"/>
              <a:ea typeface="Arial"/>
              <a:cs typeface="Arial"/>
              <a:sym typeface="Arial"/>
            </a:endParaRPr>
          </a:p>
          <a:p>
            <a:pPr indent="0" lvl="0" marL="1741170" marR="0" rtl="0" algn="l">
              <a:lnSpc>
                <a:spcPct val="100000"/>
              </a:lnSpc>
              <a:spcBef>
                <a:spcPts val="35"/>
              </a:spcBef>
              <a:spcAft>
                <a:spcPts val="0"/>
              </a:spcAft>
              <a:buNone/>
            </a:pPr>
            <a:r>
              <a:rPr lang="en-US" sz="1850">
                <a:latin typeface="Arial"/>
                <a:ea typeface="Arial"/>
                <a:cs typeface="Arial"/>
                <a:sym typeface="Arial"/>
              </a:rPr>
              <a:t>Ex : var date = new Date("October 13, 2014 11:13:00");</a:t>
            </a:r>
            <a:endParaRPr sz="185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95199" y="12953"/>
            <a:ext cx="4746625" cy="59626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750">
                <a:solidFill>
                  <a:srgbClr val="FFFFFF"/>
                </a:solidFill>
              </a:rPr>
              <a:t>Date Object Methods</a:t>
            </a:r>
            <a:endParaRPr sz="3750"/>
          </a:p>
        </p:txBody>
      </p:sp>
      <p:sp>
        <p:nvSpPr>
          <p:cNvPr id="175" name="Google Shape;175;p10"/>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9</a:t>
            </a:r>
            <a:endParaRPr/>
          </a:p>
        </p:txBody>
      </p:sp>
      <p:graphicFrame>
        <p:nvGraphicFramePr>
          <p:cNvPr id="176" name="Google Shape;176;p10"/>
          <p:cNvGraphicFramePr/>
          <p:nvPr/>
        </p:nvGraphicFramePr>
        <p:xfrm>
          <a:off x="2524886" y="1412494"/>
          <a:ext cx="3000000" cy="3000000"/>
        </p:xfrm>
        <a:graphic>
          <a:graphicData uri="http://schemas.openxmlformats.org/drawingml/2006/table">
            <a:tbl>
              <a:tblPr bandRow="1" firstRow="1">
                <a:noFill/>
                <a:tableStyleId>{23DCAA05-2C4C-4BF8-ACA2-98F7D9ED9254}</a:tableStyleId>
              </a:tblPr>
              <a:tblGrid>
                <a:gridCol w="3455025"/>
                <a:gridCol w="3455025"/>
              </a:tblGrid>
              <a:tr h="35090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Method</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Description</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9665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getFullYear()</a:t>
                      </a:r>
                      <a:endParaRPr sz="1600" u="none" cap="none" strike="noStrike">
                        <a:latin typeface="Arial"/>
                        <a:ea typeface="Arial"/>
                        <a:cs typeface="Arial"/>
                        <a:sym typeface="Arial"/>
                      </a:endParaRPr>
                    </a:p>
                  </a:txBody>
                  <a:tcPr marT="3555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a:t>
                      </a:r>
                      <a:r>
                        <a:rPr b="1" lang="en-US" sz="1600" u="none" cap="none" strike="noStrike">
                          <a:latin typeface="Arial"/>
                          <a:ea typeface="Arial"/>
                          <a:cs typeface="Arial"/>
                          <a:sym typeface="Arial"/>
                        </a:rPr>
                        <a:t>year </a:t>
                      </a:r>
                      <a:r>
                        <a:rPr lang="en-US" sz="1600" u="none" cap="none" strike="noStrike">
                          <a:latin typeface="Arial"/>
                          <a:ea typeface="Arial"/>
                          <a:cs typeface="Arial"/>
                          <a:sym typeface="Arial"/>
                        </a:rPr>
                        <a:t>as a four digit number</a:t>
                      </a:r>
                      <a:endParaRPr sz="1600" u="none" cap="none" strike="noStrike">
                        <a:latin typeface="Arial"/>
                        <a:ea typeface="Arial"/>
                        <a:cs typeface="Arial"/>
                        <a:sym typeface="Arial"/>
                      </a:endParaRPr>
                    </a:p>
                    <a:p>
                      <a:pPr indent="0" lvl="0" marL="53975" marR="0" rtl="0" algn="l">
                        <a:lnSpc>
                          <a:spcPct val="100000"/>
                        </a:lnSpc>
                        <a:spcBef>
                          <a:spcPts val="5"/>
                        </a:spcBef>
                        <a:spcAft>
                          <a:spcPts val="0"/>
                        </a:spcAft>
                        <a:buNone/>
                      </a:pPr>
                      <a:r>
                        <a:rPr lang="en-US" sz="1600" u="none" cap="none" strike="noStrike">
                          <a:latin typeface="Arial"/>
                          <a:ea typeface="Arial"/>
                          <a:cs typeface="Arial"/>
                          <a:sym typeface="Arial"/>
                        </a:rPr>
                        <a:t>(yyyy)</a:t>
                      </a:r>
                      <a:endParaRPr sz="1600" u="none" cap="none" strike="noStrike">
                        <a:latin typeface="Arial"/>
                        <a:ea typeface="Arial"/>
                        <a:cs typeface="Arial"/>
                        <a:sym typeface="Arial"/>
                      </a:endParaRPr>
                    </a:p>
                  </a:txBody>
                  <a:tcPr marT="3555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r>
              <a:tr h="35090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getMonth()</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a:t>
                      </a:r>
                      <a:r>
                        <a:rPr b="1" lang="en-US" sz="1600" u="none" cap="none" strike="noStrike">
                          <a:latin typeface="Arial"/>
                          <a:ea typeface="Arial"/>
                          <a:cs typeface="Arial"/>
                          <a:sym typeface="Arial"/>
                        </a:rPr>
                        <a:t>month </a:t>
                      </a:r>
                      <a:r>
                        <a:rPr lang="en-US" sz="1600" u="none" cap="none" strike="noStrike">
                          <a:latin typeface="Arial"/>
                          <a:ea typeface="Arial"/>
                          <a:cs typeface="Arial"/>
                          <a:sym typeface="Arial"/>
                        </a:rPr>
                        <a:t>as a number (0-11)</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90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getDate()</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a:t>
                      </a:r>
                      <a:r>
                        <a:rPr b="1" lang="en-US" sz="1600" u="none" cap="none" strike="noStrike">
                          <a:latin typeface="Arial"/>
                          <a:ea typeface="Arial"/>
                          <a:cs typeface="Arial"/>
                          <a:sym typeface="Arial"/>
                        </a:rPr>
                        <a:t>day </a:t>
                      </a:r>
                      <a:r>
                        <a:rPr lang="en-US" sz="1600" u="none" cap="none" strike="noStrike">
                          <a:latin typeface="Arial"/>
                          <a:ea typeface="Arial"/>
                          <a:cs typeface="Arial"/>
                          <a:sym typeface="Arial"/>
                        </a:rPr>
                        <a:t>as a number (1-31)</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r>
              <a:tr h="35090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getHours()</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a:t>
                      </a:r>
                      <a:r>
                        <a:rPr b="1" lang="en-US" sz="1600" u="none" cap="none" strike="noStrike">
                          <a:latin typeface="Arial"/>
                          <a:ea typeface="Arial"/>
                          <a:cs typeface="Arial"/>
                          <a:sym typeface="Arial"/>
                        </a:rPr>
                        <a:t>hour </a:t>
                      </a:r>
                      <a:r>
                        <a:rPr lang="en-US" sz="1600" u="none" cap="none" strike="noStrike">
                          <a:latin typeface="Arial"/>
                          <a:ea typeface="Arial"/>
                          <a:cs typeface="Arial"/>
                          <a:sym typeface="Arial"/>
                        </a:rPr>
                        <a:t>(0-23)</a:t>
                      </a:r>
                      <a:endParaRPr sz="1600" u="none" cap="none" strike="noStrike">
                        <a:latin typeface="Arial"/>
                        <a:ea typeface="Arial"/>
                        <a:cs typeface="Arial"/>
                        <a:sym typeface="Arial"/>
                      </a:endParaRPr>
                    </a:p>
                  </a:txBody>
                  <a:tcPr marT="36200"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90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getMinutes()</a:t>
                      </a:r>
                      <a:endParaRPr sz="1600" u="none" cap="none" strike="noStrike">
                        <a:latin typeface="Arial"/>
                        <a:ea typeface="Arial"/>
                        <a:cs typeface="Arial"/>
                        <a:sym typeface="Arial"/>
                      </a:endParaRPr>
                    </a:p>
                  </a:txBody>
                  <a:tcPr marT="3682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a:t>
                      </a:r>
                      <a:r>
                        <a:rPr b="1" lang="en-US" sz="1600" u="none" cap="none" strike="noStrike">
                          <a:latin typeface="Arial"/>
                          <a:ea typeface="Arial"/>
                          <a:cs typeface="Arial"/>
                          <a:sym typeface="Arial"/>
                        </a:rPr>
                        <a:t>minute </a:t>
                      </a:r>
                      <a:r>
                        <a:rPr lang="en-US" sz="1600" u="none" cap="none" strike="noStrike">
                          <a:latin typeface="Arial"/>
                          <a:ea typeface="Arial"/>
                          <a:cs typeface="Arial"/>
                          <a:sym typeface="Arial"/>
                        </a:rPr>
                        <a:t>(0-59)</a:t>
                      </a:r>
                      <a:endParaRPr sz="1600" u="none" cap="none" strike="noStrike">
                        <a:latin typeface="Arial"/>
                        <a:ea typeface="Arial"/>
                        <a:cs typeface="Arial"/>
                        <a:sym typeface="Arial"/>
                      </a:endParaRPr>
                    </a:p>
                  </a:txBody>
                  <a:tcPr marT="3682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r>
              <a:tr h="35090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getSeconds()</a:t>
                      </a:r>
                      <a:endParaRPr sz="1600" u="none" cap="none" strike="noStrike">
                        <a:latin typeface="Arial"/>
                        <a:ea typeface="Arial"/>
                        <a:cs typeface="Arial"/>
                        <a:sym typeface="Arial"/>
                      </a:endParaRPr>
                    </a:p>
                  </a:txBody>
                  <a:tcPr marT="3682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a:t>
                      </a:r>
                      <a:r>
                        <a:rPr b="1" lang="en-US" sz="1600" u="none" cap="none" strike="noStrike">
                          <a:latin typeface="Arial"/>
                          <a:ea typeface="Arial"/>
                          <a:cs typeface="Arial"/>
                          <a:sym typeface="Arial"/>
                        </a:rPr>
                        <a:t>second </a:t>
                      </a:r>
                      <a:r>
                        <a:rPr lang="en-US" sz="1600" u="none" cap="none" strike="noStrike">
                          <a:latin typeface="Arial"/>
                          <a:ea typeface="Arial"/>
                          <a:cs typeface="Arial"/>
                          <a:sym typeface="Arial"/>
                        </a:rPr>
                        <a:t>(0-59)</a:t>
                      </a:r>
                      <a:endParaRPr sz="1600" u="none" cap="none" strike="noStrike">
                        <a:latin typeface="Arial"/>
                        <a:ea typeface="Arial"/>
                        <a:cs typeface="Arial"/>
                        <a:sym typeface="Arial"/>
                      </a:endParaRPr>
                    </a:p>
                  </a:txBody>
                  <a:tcPr marT="3682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090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getMilliseconds()</a:t>
                      </a:r>
                      <a:endParaRPr sz="1600" u="none" cap="none" strike="noStrike">
                        <a:latin typeface="Arial"/>
                        <a:ea typeface="Arial"/>
                        <a:cs typeface="Arial"/>
                        <a:sym typeface="Arial"/>
                      </a:endParaRPr>
                    </a:p>
                  </a:txBody>
                  <a:tcPr marT="3682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a:t>
                      </a:r>
                      <a:r>
                        <a:rPr b="1" lang="en-US" sz="1600" u="none" cap="none" strike="noStrike">
                          <a:latin typeface="Arial"/>
                          <a:ea typeface="Arial"/>
                          <a:cs typeface="Arial"/>
                          <a:sym typeface="Arial"/>
                        </a:rPr>
                        <a:t>millisecond </a:t>
                      </a:r>
                      <a:r>
                        <a:rPr lang="en-US" sz="1600" u="none" cap="none" strike="noStrike">
                          <a:latin typeface="Arial"/>
                          <a:ea typeface="Arial"/>
                          <a:cs typeface="Arial"/>
                          <a:sym typeface="Arial"/>
                        </a:rPr>
                        <a:t>(0-999)</a:t>
                      </a:r>
                      <a:endParaRPr sz="1600" u="none" cap="none" strike="noStrike">
                        <a:latin typeface="Arial"/>
                        <a:ea typeface="Arial"/>
                        <a:cs typeface="Arial"/>
                        <a:sym typeface="Arial"/>
                      </a:endParaRPr>
                    </a:p>
                  </a:txBody>
                  <a:tcPr marT="3682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r>
              <a:tr h="596525">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getTime()</a:t>
                      </a:r>
                      <a:endParaRPr sz="1600" u="none" cap="none" strike="noStrike">
                        <a:latin typeface="Arial"/>
                        <a:ea typeface="Arial"/>
                        <a:cs typeface="Arial"/>
                        <a:sym typeface="Arial"/>
                      </a:endParaRPr>
                    </a:p>
                  </a:txBody>
                  <a:tcPr marT="3747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time (milliseconds since</a:t>
                      </a:r>
                      <a:endParaRPr sz="1600" u="none" cap="none" strike="noStrike">
                        <a:latin typeface="Arial"/>
                        <a:ea typeface="Arial"/>
                        <a:cs typeface="Arial"/>
                        <a:sym typeface="Arial"/>
                      </a:endParaRPr>
                    </a:p>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January 1, 1970)</a:t>
                      </a:r>
                      <a:endParaRPr sz="1600" u="none" cap="none" strike="noStrike">
                        <a:latin typeface="Arial"/>
                        <a:ea typeface="Arial"/>
                        <a:cs typeface="Arial"/>
                        <a:sym typeface="Arial"/>
                      </a:endParaRPr>
                    </a:p>
                  </a:txBody>
                  <a:tcPr marT="3747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51025">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getDay()</a:t>
                      </a:r>
                      <a:endParaRPr sz="1600" u="none" cap="none" strike="noStrike">
                        <a:latin typeface="Arial"/>
                        <a:ea typeface="Arial"/>
                        <a:cs typeface="Arial"/>
                        <a:sym typeface="Arial"/>
                      </a:endParaRPr>
                    </a:p>
                  </a:txBody>
                  <a:tcPr marT="3747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weekday as a number (0-6)</a:t>
                      </a:r>
                      <a:endParaRPr sz="1600" u="none" cap="none" strike="noStrike">
                        <a:latin typeface="Arial"/>
                        <a:ea typeface="Arial"/>
                        <a:cs typeface="Arial"/>
                        <a:sym typeface="Arial"/>
                      </a:endParaRPr>
                    </a:p>
                  </a:txBody>
                  <a:tcPr marT="3747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0F0F0"/>
                    </a:solidFill>
                  </a:tcPr>
                </a:tc>
              </a:tr>
              <a:tr h="350850">
                <a:tc>
                  <a:txBody>
                    <a:bodyPr/>
                    <a:lstStyle/>
                    <a:p>
                      <a:pPr indent="0" lvl="0" marL="105410" marR="0" rtl="0" algn="l">
                        <a:lnSpc>
                          <a:spcPct val="100000"/>
                        </a:lnSpc>
                        <a:spcBef>
                          <a:spcPts val="0"/>
                        </a:spcBef>
                        <a:spcAft>
                          <a:spcPts val="0"/>
                        </a:spcAft>
                        <a:buNone/>
                      </a:pPr>
                      <a:r>
                        <a:rPr lang="en-US" sz="1600" u="none" cap="none" strike="noStrike">
                          <a:latin typeface="Arial"/>
                          <a:ea typeface="Arial"/>
                          <a:cs typeface="Arial"/>
                          <a:sym typeface="Arial"/>
                        </a:rPr>
                        <a:t>Date.now()</a:t>
                      </a:r>
                      <a:endParaRPr sz="1600" u="none" cap="none" strike="noStrike">
                        <a:latin typeface="Arial"/>
                        <a:ea typeface="Arial"/>
                        <a:cs typeface="Arial"/>
                        <a:sym typeface="Arial"/>
                      </a:endParaRPr>
                    </a:p>
                  </a:txBody>
                  <a:tcPr marT="3747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53975" marR="0" rtl="0" algn="l">
                        <a:lnSpc>
                          <a:spcPct val="100000"/>
                        </a:lnSpc>
                        <a:spcBef>
                          <a:spcPts val="0"/>
                        </a:spcBef>
                        <a:spcAft>
                          <a:spcPts val="0"/>
                        </a:spcAft>
                        <a:buNone/>
                      </a:pPr>
                      <a:r>
                        <a:rPr lang="en-US" sz="1600" u="none" cap="none" strike="noStrike">
                          <a:latin typeface="Arial"/>
                          <a:ea typeface="Arial"/>
                          <a:cs typeface="Arial"/>
                          <a:sym typeface="Arial"/>
                        </a:rPr>
                        <a:t>Get the time. ECMAScript 5.</a:t>
                      </a:r>
                      <a:endParaRPr sz="1600" u="none" cap="none" strike="noStrike">
                        <a:latin typeface="Arial"/>
                        <a:ea typeface="Arial"/>
                        <a:cs typeface="Arial"/>
                        <a:sym typeface="Arial"/>
                      </a:endParaRPr>
                    </a:p>
                  </a:txBody>
                  <a:tcPr marT="37475" marB="0" marR="0" marL="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5700">
            <a:spAutoFit/>
          </a:bodyPr>
          <a:lstStyle/>
          <a:p>
            <a:pPr indent="0" lvl="0" marL="107314" rtl="0" algn="l">
              <a:lnSpc>
                <a:spcPct val="100000"/>
              </a:lnSpc>
              <a:spcBef>
                <a:spcPts val="0"/>
              </a:spcBef>
              <a:spcAft>
                <a:spcPts val="0"/>
              </a:spcAft>
              <a:buNone/>
            </a:pPr>
            <a:r>
              <a:rPr lang="en-US">
                <a:solidFill>
                  <a:srgbClr val="FFFFFF"/>
                </a:solidFill>
              </a:rPr>
              <a:t>Math Object</a:t>
            </a:r>
            <a:endParaRPr/>
          </a:p>
        </p:txBody>
      </p:sp>
      <p:sp>
        <p:nvSpPr>
          <p:cNvPr id="182" name="Google Shape;182;p11"/>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10</a:t>
            </a:r>
            <a:endParaRPr/>
          </a:p>
        </p:txBody>
      </p:sp>
      <p:sp>
        <p:nvSpPr>
          <p:cNvPr id="183" name="Google Shape;183;p11"/>
          <p:cNvSpPr txBox="1"/>
          <p:nvPr/>
        </p:nvSpPr>
        <p:spPr>
          <a:xfrm>
            <a:off x="346659" y="831291"/>
            <a:ext cx="10438130" cy="4691380"/>
          </a:xfrm>
          <a:prstGeom prst="rect">
            <a:avLst/>
          </a:prstGeom>
          <a:noFill/>
          <a:ln>
            <a:noFill/>
          </a:ln>
        </p:spPr>
        <p:txBody>
          <a:bodyPr anchorCtr="0" anchor="t" bIns="0" lIns="0" spcFirstLastPara="1" rIns="0" wrap="square" tIns="12700">
            <a:spAutoFit/>
          </a:bodyPr>
          <a:lstStyle/>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Math.PI – returns pi value.</a:t>
            </a:r>
            <a:endParaRPr sz="1800">
              <a:latin typeface="Arial"/>
              <a:ea typeface="Arial"/>
              <a:cs typeface="Arial"/>
              <a:sym typeface="Arial"/>
            </a:endParaRPr>
          </a:p>
          <a:p>
            <a:pPr indent="0" lvl="0" marL="0" marR="0" rtl="0" algn="l">
              <a:lnSpc>
                <a:spcPct val="100000"/>
              </a:lnSpc>
              <a:spcBef>
                <a:spcPts val="35"/>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Math.round(x) - returns the value of x rounded to its nearest integer.</a:t>
            </a:r>
            <a:endParaRPr sz="1800">
              <a:latin typeface="Arial"/>
              <a:ea typeface="Arial"/>
              <a:cs typeface="Arial"/>
              <a:sym typeface="Arial"/>
            </a:endParaRPr>
          </a:p>
          <a:p>
            <a:pPr indent="0" lvl="0" marL="0" marR="0" rtl="0" algn="l">
              <a:lnSpc>
                <a:spcPct val="100000"/>
              </a:lnSpc>
              <a:spcBef>
                <a:spcPts val="35"/>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Math.pow(x , y) - returns the value of x to the power of y.</a:t>
            </a:r>
            <a:endParaRPr sz="1800">
              <a:latin typeface="Arial"/>
              <a:ea typeface="Arial"/>
              <a:cs typeface="Arial"/>
              <a:sym typeface="Arial"/>
            </a:endParaRPr>
          </a:p>
          <a:p>
            <a:pPr indent="0" lvl="0" marL="0" marR="0" rtl="0" algn="l">
              <a:lnSpc>
                <a:spcPct val="100000"/>
              </a:lnSpc>
              <a:spcBef>
                <a:spcPts val="35"/>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Math.sqrt(x) - returns the square root of x.</a:t>
            </a:r>
            <a:endParaRPr sz="1800">
              <a:latin typeface="Arial"/>
              <a:ea typeface="Arial"/>
              <a:cs typeface="Arial"/>
              <a:sym typeface="Arial"/>
            </a:endParaRPr>
          </a:p>
          <a:p>
            <a:pPr indent="0" lvl="0" marL="0" marR="0" rtl="0" algn="l">
              <a:lnSpc>
                <a:spcPct val="100000"/>
              </a:lnSpc>
              <a:spcBef>
                <a:spcPts val="35"/>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Math.abs(x) - returns the absolute (positive) value of x.</a:t>
            </a:r>
            <a:endParaRPr sz="1800">
              <a:latin typeface="Arial"/>
              <a:ea typeface="Arial"/>
              <a:cs typeface="Arial"/>
              <a:sym typeface="Arial"/>
            </a:endParaRPr>
          </a:p>
          <a:p>
            <a:pPr indent="0" lvl="0" marL="0" marR="0" rtl="0" algn="l">
              <a:lnSpc>
                <a:spcPct val="100000"/>
              </a:lnSpc>
              <a:spcBef>
                <a:spcPts val="35"/>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Math.ceil(x) -	returns the value of x rounded </a:t>
            </a:r>
            <a:r>
              <a:rPr b="1" lang="en-US" sz="1800">
                <a:latin typeface="Arial"/>
                <a:ea typeface="Arial"/>
                <a:cs typeface="Arial"/>
                <a:sym typeface="Arial"/>
              </a:rPr>
              <a:t>up </a:t>
            </a:r>
            <a:r>
              <a:rPr lang="en-US" sz="1800">
                <a:latin typeface="Arial"/>
                <a:ea typeface="Arial"/>
                <a:cs typeface="Arial"/>
                <a:sym typeface="Arial"/>
              </a:rPr>
              <a:t>to its nearest integer.</a:t>
            </a:r>
            <a:endParaRPr sz="1800">
              <a:latin typeface="Arial"/>
              <a:ea typeface="Arial"/>
              <a:cs typeface="Arial"/>
              <a:sym typeface="Arial"/>
            </a:endParaRPr>
          </a:p>
          <a:p>
            <a:pPr indent="0" lvl="0" marL="0" marR="0" rtl="0" algn="l">
              <a:lnSpc>
                <a:spcPct val="100000"/>
              </a:lnSpc>
              <a:spcBef>
                <a:spcPts val="35"/>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Math.floor(x) - returns the value of x rounded </a:t>
            </a:r>
            <a:r>
              <a:rPr b="1" lang="en-US" sz="1800">
                <a:latin typeface="Arial"/>
                <a:ea typeface="Arial"/>
                <a:cs typeface="Arial"/>
                <a:sym typeface="Arial"/>
              </a:rPr>
              <a:t>down </a:t>
            </a:r>
            <a:r>
              <a:rPr lang="en-US" sz="1800">
                <a:latin typeface="Arial"/>
                <a:ea typeface="Arial"/>
                <a:cs typeface="Arial"/>
                <a:sym typeface="Arial"/>
              </a:rPr>
              <a:t>to its nearest integer.</a:t>
            </a:r>
            <a:endParaRPr sz="1800">
              <a:latin typeface="Arial"/>
              <a:ea typeface="Arial"/>
              <a:cs typeface="Arial"/>
              <a:sym typeface="Arial"/>
            </a:endParaRPr>
          </a:p>
          <a:p>
            <a:pPr indent="0" lvl="0" marL="0" marR="0" rtl="0" algn="l">
              <a:lnSpc>
                <a:spcPct val="100000"/>
              </a:lnSpc>
              <a:spcBef>
                <a:spcPts val="35"/>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Math.min() and Math.max() - can be used to find the lowest or highest value in a list of arguments.</a:t>
            </a:r>
            <a:endParaRPr sz="1800">
              <a:latin typeface="Arial"/>
              <a:ea typeface="Arial"/>
              <a:cs typeface="Arial"/>
              <a:sym typeface="Arial"/>
            </a:endParaRPr>
          </a:p>
          <a:p>
            <a:pPr indent="0" lvl="0" marL="0" marR="0" rtl="0" algn="l">
              <a:lnSpc>
                <a:spcPct val="100000"/>
              </a:lnSpc>
              <a:spcBef>
                <a:spcPts val="30"/>
              </a:spcBef>
              <a:spcAft>
                <a:spcPts val="0"/>
              </a:spcAft>
              <a:buClr>
                <a:srgbClr val="18202E"/>
              </a:buClr>
              <a:buSzPts val="1850"/>
              <a:buFont typeface="Noto Sans Symbols"/>
              <a:buNone/>
            </a:pPr>
            <a:r>
              <a:t/>
            </a:r>
            <a:endParaRPr sz="18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800"/>
              <a:buFont typeface="Noto Sans Symbols"/>
              <a:buChar char="▪"/>
            </a:pPr>
            <a:r>
              <a:rPr lang="en-US" sz="1800">
                <a:latin typeface="Arial"/>
                <a:ea typeface="Arial"/>
                <a:cs typeface="Arial"/>
                <a:sym typeface="Arial"/>
              </a:rPr>
              <a:t>Math.random() - returns a random number between 0 (inclusive), and 1 (exclusive).</a:t>
            </a:r>
            <a:endParaRPr sz="1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Operators</a:t>
            </a:r>
            <a:endParaRPr sz="3750"/>
          </a:p>
        </p:txBody>
      </p:sp>
      <p:sp>
        <p:nvSpPr>
          <p:cNvPr id="189" name="Google Shape;189;p6"/>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5</a:t>
            </a:r>
            <a:endParaRPr/>
          </a:p>
        </p:txBody>
      </p:sp>
      <p:sp>
        <p:nvSpPr>
          <p:cNvPr id="190" name="Google Shape;190;p6"/>
          <p:cNvSpPr txBox="1"/>
          <p:nvPr/>
        </p:nvSpPr>
        <p:spPr>
          <a:xfrm>
            <a:off x="346659" y="831291"/>
            <a:ext cx="9040495" cy="3683635"/>
          </a:xfrm>
          <a:prstGeom prst="rect">
            <a:avLst/>
          </a:prstGeom>
          <a:noFill/>
          <a:ln>
            <a:noFill/>
          </a:ln>
        </p:spPr>
        <p:txBody>
          <a:bodyPr anchorCtr="0" anchor="t" bIns="0" lIns="0" spcFirstLastPara="1" rIns="0" wrap="square" tIns="12050">
            <a:spAutoFit/>
          </a:bodyPr>
          <a:lstStyle/>
          <a:p>
            <a:pPr indent="-509270" lvl="0" marL="521334" marR="0" rtl="0" algn="l">
              <a:lnSpc>
                <a:spcPct val="100000"/>
              </a:lnSpc>
              <a:spcBef>
                <a:spcPts val="0"/>
              </a:spcBef>
              <a:spcAft>
                <a:spcPts val="0"/>
              </a:spcAft>
              <a:buClr>
                <a:srgbClr val="18202E"/>
              </a:buClr>
              <a:buSzPts val="2000"/>
              <a:buFont typeface="Noto Sans Symbols"/>
              <a:buChar char="▪"/>
            </a:pPr>
            <a:r>
              <a:rPr lang="en-US" sz="2000">
                <a:latin typeface="Arial"/>
                <a:ea typeface="Arial"/>
                <a:cs typeface="Arial"/>
                <a:sym typeface="Arial"/>
              </a:rPr>
              <a:t>Arithmetic Operators : </a:t>
            </a:r>
            <a:r>
              <a:rPr i="1" lang="en-US" sz="2000">
                <a:latin typeface="Arial"/>
                <a:ea typeface="Arial"/>
                <a:cs typeface="Arial"/>
                <a:sym typeface="Arial"/>
              </a:rPr>
              <a:t>+, -, *, /, %, ++, --</a:t>
            </a:r>
            <a:endParaRPr sz="2000">
              <a:latin typeface="Arial"/>
              <a:ea typeface="Arial"/>
              <a:cs typeface="Arial"/>
              <a:sym typeface="Arial"/>
            </a:endParaRPr>
          </a:p>
          <a:p>
            <a:pPr indent="0" lvl="0" marL="0" marR="0" rtl="0" algn="l">
              <a:lnSpc>
                <a:spcPct val="100000"/>
              </a:lnSpc>
              <a:spcBef>
                <a:spcPts val="40"/>
              </a:spcBef>
              <a:spcAft>
                <a:spcPts val="0"/>
              </a:spcAft>
              <a:buClr>
                <a:srgbClr val="18202E"/>
              </a:buClr>
              <a:buSzPts val="2050"/>
              <a:buFont typeface="Noto Sans Symbols"/>
              <a:buNone/>
            </a:pPr>
            <a:r>
              <a:t/>
            </a:r>
            <a:endParaRPr sz="2050">
              <a:latin typeface="Arial"/>
              <a:ea typeface="Arial"/>
              <a:cs typeface="Arial"/>
              <a:sym typeface="Arial"/>
            </a:endParaRPr>
          </a:p>
          <a:p>
            <a:pPr indent="-509270" lvl="0" marL="521334" marR="0" rtl="0" algn="l">
              <a:lnSpc>
                <a:spcPct val="100000"/>
              </a:lnSpc>
              <a:spcBef>
                <a:spcPts val="5"/>
              </a:spcBef>
              <a:spcAft>
                <a:spcPts val="0"/>
              </a:spcAft>
              <a:buClr>
                <a:srgbClr val="18202E"/>
              </a:buClr>
              <a:buSzPts val="2000"/>
              <a:buFont typeface="Noto Sans Symbols"/>
              <a:buChar char="▪"/>
            </a:pPr>
            <a:r>
              <a:rPr lang="en-US" sz="2000">
                <a:latin typeface="Arial"/>
                <a:ea typeface="Arial"/>
                <a:cs typeface="Arial"/>
                <a:sym typeface="Arial"/>
              </a:rPr>
              <a:t>Assignment Operators : =, +=, -=, *=, /=, %=</a:t>
            </a:r>
            <a:endParaRPr sz="2000">
              <a:latin typeface="Arial"/>
              <a:ea typeface="Arial"/>
              <a:cs typeface="Arial"/>
              <a:sym typeface="Arial"/>
            </a:endParaRPr>
          </a:p>
          <a:p>
            <a:pPr indent="0" lvl="0" marL="0" marR="0" rtl="0" algn="l">
              <a:lnSpc>
                <a:spcPct val="100000"/>
              </a:lnSpc>
              <a:spcBef>
                <a:spcPts val="40"/>
              </a:spcBef>
              <a:spcAft>
                <a:spcPts val="0"/>
              </a:spcAft>
              <a:buClr>
                <a:srgbClr val="18202E"/>
              </a:buClr>
              <a:buSzPts val="2050"/>
              <a:buFont typeface="Noto Sans Symbols"/>
              <a:buNone/>
            </a:pPr>
            <a:r>
              <a:t/>
            </a:r>
            <a:endParaRPr sz="2050">
              <a:latin typeface="Arial"/>
              <a:ea typeface="Arial"/>
              <a:cs typeface="Arial"/>
              <a:sym typeface="Arial"/>
            </a:endParaRPr>
          </a:p>
          <a:p>
            <a:pPr indent="-509270" lvl="0" marL="521334" marR="0" rtl="0" algn="l">
              <a:lnSpc>
                <a:spcPct val="100000"/>
              </a:lnSpc>
              <a:spcBef>
                <a:spcPts val="5"/>
              </a:spcBef>
              <a:spcAft>
                <a:spcPts val="0"/>
              </a:spcAft>
              <a:buClr>
                <a:srgbClr val="18202E"/>
              </a:buClr>
              <a:buSzPts val="2000"/>
              <a:buFont typeface="Noto Sans Symbols"/>
              <a:buChar char="▪"/>
            </a:pPr>
            <a:r>
              <a:rPr lang="en-US" sz="2000">
                <a:latin typeface="Arial"/>
                <a:ea typeface="Arial"/>
                <a:cs typeface="Arial"/>
                <a:sym typeface="Arial"/>
              </a:rPr>
              <a:t>Comparison Operators : ==, ===, !=, !==, &gt;, &lt;, &gt;=,&lt;=</a:t>
            </a:r>
            <a:endParaRPr sz="2000">
              <a:latin typeface="Arial"/>
              <a:ea typeface="Arial"/>
              <a:cs typeface="Arial"/>
              <a:sym typeface="Arial"/>
            </a:endParaRPr>
          </a:p>
          <a:p>
            <a:pPr indent="0" lvl="0" marL="0" marR="0" rtl="0" algn="l">
              <a:lnSpc>
                <a:spcPct val="100000"/>
              </a:lnSpc>
              <a:spcBef>
                <a:spcPts val="40"/>
              </a:spcBef>
              <a:spcAft>
                <a:spcPts val="0"/>
              </a:spcAft>
              <a:buClr>
                <a:srgbClr val="18202E"/>
              </a:buClr>
              <a:buSzPts val="2050"/>
              <a:buFont typeface="Noto Sans Symbols"/>
              <a:buNone/>
            </a:pPr>
            <a:r>
              <a:t/>
            </a:r>
            <a:endParaRPr sz="2050">
              <a:latin typeface="Arial"/>
              <a:ea typeface="Arial"/>
              <a:cs typeface="Arial"/>
              <a:sym typeface="Arial"/>
            </a:endParaRPr>
          </a:p>
          <a:p>
            <a:pPr indent="-509270" lvl="0" marL="521334" marR="0" rtl="0" algn="l">
              <a:lnSpc>
                <a:spcPct val="100000"/>
              </a:lnSpc>
              <a:spcBef>
                <a:spcPts val="5"/>
              </a:spcBef>
              <a:spcAft>
                <a:spcPts val="0"/>
              </a:spcAft>
              <a:buClr>
                <a:srgbClr val="18202E"/>
              </a:buClr>
              <a:buSzPts val="2000"/>
              <a:buFont typeface="Noto Sans Symbols"/>
              <a:buChar char="▪"/>
            </a:pPr>
            <a:r>
              <a:rPr lang="en-US" sz="2000">
                <a:latin typeface="Arial"/>
                <a:ea typeface="Arial"/>
                <a:cs typeface="Arial"/>
                <a:sym typeface="Arial"/>
              </a:rPr>
              <a:t>Conditional (Ternary) Operator : </a:t>
            </a:r>
            <a:r>
              <a:rPr i="1" lang="en-US" sz="2000">
                <a:latin typeface="Arial"/>
                <a:ea typeface="Arial"/>
                <a:cs typeface="Arial"/>
                <a:sym typeface="Arial"/>
              </a:rPr>
              <a:t>variablename </a:t>
            </a:r>
            <a:r>
              <a:rPr lang="en-US" sz="2000">
                <a:latin typeface="Arial"/>
                <a:ea typeface="Arial"/>
                <a:cs typeface="Arial"/>
                <a:sym typeface="Arial"/>
              </a:rPr>
              <a:t>= (</a:t>
            </a:r>
            <a:r>
              <a:rPr i="1" lang="en-US" sz="2000">
                <a:latin typeface="Arial"/>
                <a:ea typeface="Arial"/>
                <a:cs typeface="Arial"/>
                <a:sym typeface="Arial"/>
              </a:rPr>
              <a:t>condition</a:t>
            </a:r>
            <a:r>
              <a:rPr lang="en-US" sz="2000">
                <a:latin typeface="Arial"/>
                <a:ea typeface="Arial"/>
                <a:cs typeface="Arial"/>
                <a:sym typeface="Arial"/>
              </a:rPr>
              <a:t>) ? </a:t>
            </a:r>
            <a:r>
              <a:rPr i="1" lang="en-US" sz="2000">
                <a:latin typeface="Arial"/>
                <a:ea typeface="Arial"/>
                <a:cs typeface="Arial"/>
                <a:sym typeface="Arial"/>
              </a:rPr>
              <a:t>value1</a:t>
            </a:r>
            <a:r>
              <a:rPr lang="en-US" sz="2000">
                <a:latin typeface="Arial"/>
                <a:ea typeface="Arial"/>
                <a:cs typeface="Arial"/>
                <a:sym typeface="Arial"/>
              </a:rPr>
              <a:t>:</a:t>
            </a:r>
            <a:r>
              <a:rPr i="1" lang="en-US" sz="2000">
                <a:latin typeface="Arial"/>
                <a:ea typeface="Arial"/>
                <a:cs typeface="Arial"/>
                <a:sym typeface="Arial"/>
              </a:rPr>
              <a:t>value2</a:t>
            </a:r>
            <a:endParaRPr sz="2000">
              <a:latin typeface="Arial"/>
              <a:ea typeface="Arial"/>
              <a:cs typeface="Arial"/>
              <a:sym typeface="Arial"/>
            </a:endParaRPr>
          </a:p>
          <a:p>
            <a:pPr indent="0" lvl="0" marL="0" marR="233679" rtl="0" algn="ctr">
              <a:lnSpc>
                <a:spcPct val="100000"/>
              </a:lnSpc>
              <a:spcBef>
                <a:spcPts val="0"/>
              </a:spcBef>
              <a:spcAft>
                <a:spcPts val="0"/>
              </a:spcAft>
              <a:buNone/>
            </a:pPr>
            <a:r>
              <a:rPr i="1" lang="en-US" sz="2000">
                <a:latin typeface="Arial"/>
                <a:ea typeface="Arial"/>
                <a:cs typeface="Arial"/>
                <a:sym typeface="Arial"/>
              </a:rPr>
              <a:t>Ex : </a:t>
            </a:r>
            <a:r>
              <a:rPr lang="en-US" sz="2000">
                <a:latin typeface="Arial"/>
                <a:ea typeface="Arial"/>
                <a:cs typeface="Arial"/>
                <a:sym typeface="Arial"/>
              </a:rPr>
              <a:t>var status = (age &gt;= 18) ? “Adult“ : “Minor";</a:t>
            </a:r>
            <a:endParaRPr sz="2000">
              <a:latin typeface="Arial"/>
              <a:ea typeface="Arial"/>
              <a:cs typeface="Arial"/>
              <a:sym typeface="Arial"/>
            </a:endParaRPr>
          </a:p>
          <a:p>
            <a:pPr indent="0" lvl="0" marL="0" marR="0" rtl="0" algn="l">
              <a:lnSpc>
                <a:spcPct val="100000"/>
              </a:lnSpc>
              <a:spcBef>
                <a:spcPts val="45"/>
              </a:spcBef>
              <a:spcAft>
                <a:spcPts val="0"/>
              </a:spcAft>
              <a:buNone/>
            </a:pPr>
            <a:r>
              <a:t/>
            </a:r>
            <a:endParaRPr sz="20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000"/>
              <a:buFont typeface="Noto Sans Symbols"/>
              <a:buChar char="▪"/>
            </a:pPr>
            <a:r>
              <a:rPr lang="en-US" sz="2000">
                <a:latin typeface="Arial"/>
                <a:ea typeface="Arial"/>
                <a:cs typeface="Arial"/>
                <a:sym typeface="Arial"/>
              </a:rPr>
              <a:t>Logical Operators : &amp;&amp;, ||, !</a:t>
            </a:r>
            <a:endParaRPr sz="2000">
              <a:latin typeface="Arial"/>
              <a:ea typeface="Arial"/>
              <a:cs typeface="Arial"/>
              <a:sym typeface="Arial"/>
            </a:endParaRPr>
          </a:p>
          <a:p>
            <a:pPr indent="0" lvl="0" marL="0" marR="0" rtl="0" algn="l">
              <a:lnSpc>
                <a:spcPct val="100000"/>
              </a:lnSpc>
              <a:spcBef>
                <a:spcPts val="40"/>
              </a:spcBef>
              <a:spcAft>
                <a:spcPts val="0"/>
              </a:spcAft>
              <a:buClr>
                <a:srgbClr val="18202E"/>
              </a:buClr>
              <a:buSzPts val="2050"/>
              <a:buFont typeface="Noto Sans Symbols"/>
              <a:buNone/>
            </a:pPr>
            <a:r>
              <a:t/>
            </a:r>
            <a:endParaRPr sz="2050">
              <a:latin typeface="Arial"/>
              <a:ea typeface="Arial"/>
              <a:cs typeface="Arial"/>
              <a:sym typeface="Arial"/>
            </a:endParaRPr>
          </a:p>
          <a:p>
            <a:pPr indent="-509270" lvl="0" marL="521334" marR="0" rtl="0" algn="l">
              <a:lnSpc>
                <a:spcPct val="100000"/>
              </a:lnSpc>
              <a:spcBef>
                <a:spcPts val="5"/>
              </a:spcBef>
              <a:spcAft>
                <a:spcPts val="0"/>
              </a:spcAft>
              <a:buClr>
                <a:srgbClr val="18202E"/>
              </a:buClr>
              <a:buSzPts val="2000"/>
              <a:buFont typeface="Noto Sans Symbols"/>
              <a:buChar char="▪"/>
            </a:pPr>
            <a:r>
              <a:rPr lang="en-US" sz="2000">
                <a:latin typeface="Arial"/>
                <a:ea typeface="Arial"/>
                <a:cs typeface="Arial"/>
                <a:sym typeface="Arial"/>
              </a:rPr>
              <a:t>typeof Operator : returns type of a variable, object, function or expression.</a:t>
            </a:r>
            <a:endParaRPr sz="2000">
              <a:latin typeface="Arial"/>
              <a:ea typeface="Arial"/>
              <a:cs typeface="Arial"/>
              <a:sym typeface="Arial"/>
            </a:endParaRPr>
          </a:p>
        </p:txBody>
      </p:sp>
      <p:sp>
        <p:nvSpPr>
          <p:cNvPr id="191" name="Google Shape;191;p6"/>
          <p:cNvSpPr txBox="1"/>
          <p:nvPr/>
        </p:nvSpPr>
        <p:spPr>
          <a:xfrm>
            <a:off x="2075179" y="4490415"/>
            <a:ext cx="2016125" cy="6343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2000">
                <a:latin typeface="Arial"/>
                <a:ea typeface="Arial"/>
                <a:cs typeface="Arial"/>
                <a:sym typeface="Arial"/>
              </a:rPr>
              <a:t>Ex : typeof "John“</a:t>
            </a:r>
            <a:endParaRPr sz="2000">
              <a:latin typeface="Arial"/>
              <a:ea typeface="Arial"/>
              <a:cs typeface="Arial"/>
              <a:sym typeface="Arial"/>
            </a:endParaRPr>
          </a:p>
          <a:p>
            <a:pPr indent="0" lvl="0" marL="500380" marR="0" rtl="0" algn="l">
              <a:lnSpc>
                <a:spcPct val="100000"/>
              </a:lnSpc>
              <a:spcBef>
                <a:spcPts val="0"/>
              </a:spcBef>
              <a:spcAft>
                <a:spcPts val="0"/>
              </a:spcAft>
              <a:buNone/>
            </a:pPr>
            <a:r>
              <a:rPr lang="en-US" sz="2000">
                <a:latin typeface="Arial"/>
                <a:ea typeface="Arial"/>
                <a:cs typeface="Arial"/>
                <a:sym typeface="Arial"/>
              </a:rPr>
              <a:t>typeof(10)</a:t>
            </a:r>
            <a:endParaRPr sz="2000">
              <a:latin typeface="Arial"/>
              <a:ea typeface="Arial"/>
              <a:cs typeface="Arial"/>
              <a:sym typeface="Arial"/>
            </a:endParaRPr>
          </a:p>
        </p:txBody>
      </p:sp>
      <p:sp>
        <p:nvSpPr>
          <p:cNvPr id="192" name="Google Shape;192;p6"/>
          <p:cNvSpPr txBox="1"/>
          <p:nvPr/>
        </p:nvSpPr>
        <p:spPr>
          <a:xfrm>
            <a:off x="4332231" y="4490415"/>
            <a:ext cx="1956435" cy="634365"/>
          </a:xfrm>
          <a:prstGeom prst="rect">
            <a:avLst/>
          </a:prstGeom>
          <a:noFill/>
          <a:ln>
            <a:noFill/>
          </a:ln>
        </p:spPr>
        <p:txBody>
          <a:bodyPr anchorCtr="0" anchor="t" bIns="0" lIns="0" spcFirstLastPara="1" rIns="0" wrap="square" tIns="12050">
            <a:spAutoFit/>
          </a:bodyPr>
          <a:lstStyle/>
          <a:p>
            <a:pPr indent="0" lvl="0" marL="27305" marR="0" rtl="0" algn="l">
              <a:lnSpc>
                <a:spcPct val="100000"/>
              </a:lnSpc>
              <a:spcBef>
                <a:spcPts val="0"/>
              </a:spcBef>
              <a:spcAft>
                <a:spcPts val="0"/>
              </a:spcAft>
              <a:buNone/>
            </a:pPr>
            <a:r>
              <a:rPr lang="en-US" sz="2000">
                <a:latin typeface="Arial"/>
                <a:ea typeface="Arial"/>
                <a:cs typeface="Arial"/>
                <a:sym typeface="Arial"/>
              </a:rPr>
              <a:t>// returns string</a:t>
            </a:r>
            <a:endParaRPr sz="2000">
              <a:latin typeface="Arial"/>
              <a:ea typeface="Arial"/>
              <a:cs typeface="Arial"/>
              <a:sym typeface="Arial"/>
            </a:endParaRPr>
          </a:p>
          <a:p>
            <a:pPr indent="0" lvl="0" marL="12700" marR="0" rtl="0" algn="l">
              <a:lnSpc>
                <a:spcPct val="100000"/>
              </a:lnSpc>
              <a:spcBef>
                <a:spcPts val="0"/>
              </a:spcBef>
              <a:spcAft>
                <a:spcPts val="0"/>
              </a:spcAft>
              <a:buNone/>
            </a:pPr>
            <a:r>
              <a:rPr lang="en-US" sz="2000">
                <a:latin typeface="Arial"/>
                <a:ea typeface="Arial"/>
                <a:cs typeface="Arial"/>
                <a:sym typeface="Arial"/>
              </a:rPr>
              <a:t>// returns number</a:t>
            </a:r>
            <a:endParaRPr sz="2000">
              <a:latin typeface="Arial"/>
              <a:ea typeface="Arial"/>
              <a:cs typeface="Arial"/>
              <a:sym typeface="Arial"/>
            </a:endParaRPr>
          </a:p>
        </p:txBody>
      </p:sp>
      <p:sp>
        <p:nvSpPr>
          <p:cNvPr id="193" name="Google Shape;193;p6"/>
          <p:cNvSpPr txBox="1"/>
          <p:nvPr/>
        </p:nvSpPr>
        <p:spPr>
          <a:xfrm>
            <a:off x="346659" y="5405729"/>
            <a:ext cx="8381365" cy="329565"/>
          </a:xfrm>
          <a:prstGeom prst="rect">
            <a:avLst/>
          </a:prstGeom>
          <a:noFill/>
          <a:ln>
            <a:noFill/>
          </a:ln>
        </p:spPr>
        <p:txBody>
          <a:bodyPr anchorCtr="0" anchor="t" bIns="0" lIns="0" spcFirstLastPara="1" rIns="0" wrap="square" tIns="11425">
            <a:spAutoFit/>
          </a:bodyPr>
          <a:lstStyle/>
          <a:p>
            <a:pPr indent="-509270" lvl="0" marL="521334" marR="0" rtl="0" algn="l">
              <a:lnSpc>
                <a:spcPct val="100000"/>
              </a:lnSpc>
              <a:spcBef>
                <a:spcPts val="0"/>
              </a:spcBef>
              <a:spcAft>
                <a:spcPts val="0"/>
              </a:spcAft>
              <a:buClr>
                <a:srgbClr val="18202E"/>
              </a:buClr>
              <a:buSzPts val="2000"/>
              <a:buFont typeface="Noto Sans Symbols"/>
              <a:buChar char="▪"/>
            </a:pPr>
            <a:r>
              <a:rPr lang="en-US" sz="2000">
                <a:latin typeface="Arial"/>
                <a:ea typeface="Arial"/>
                <a:cs typeface="Arial"/>
                <a:sym typeface="Arial"/>
              </a:rPr>
              <a:t>Concatenation Operator(+) : used to concatenate strings and variable.</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a:t>
            </a:r>
            <a:endParaRPr/>
          </a:p>
        </p:txBody>
      </p:sp>
      <p:sp>
        <p:nvSpPr>
          <p:cNvPr id="63" name="Google Shape;63;p2"/>
          <p:cNvSpPr txBox="1"/>
          <p:nvPr>
            <p:ph type="title"/>
          </p:nvPr>
        </p:nvSpPr>
        <p:spPr>
          <a:xfrm>
            <a:off x="0" y="0"/>
            <a:ext cx="5553000" cy="60210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Syllabus</a:t>
            </a:r>
            <a:endParaRPr sz="3750"/>
          </a:p>
        </p:txBody>
      </p:sp>
      <p:sp>
        <p:nvSpPr>
          <p:cNvPr id="64" name="Google Shape;64;p2"/>
          <p:cNvSpPr txBox="1"/>
          <p:nvPr/>
        </p:nvSpPr>
        <p:spPr>
          <a:xfrm>
            <a:off x="84050" y="790025"/>
            <a:ext cx="9681900" cy="57258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Introduction</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JS Engine &amp; Execution flow of JS</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Data Types and variables</a:t>
            </a:r>
            <a:endParaRPr sz="2100">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JS object</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JS Array and its methods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String object and its methods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Date object and its methods</a:t>
            </a:r>
            <a:endParaRPr sz="2100">
              <a:solidFill>
                <a:schemeClr val="dk1"/>
              </a:solidFill>
              <a:latin typeface="Calibri"/>
              <a:ea typeface="Calibri"/>
              <a:cs typeface="Calibri"/>
              <a:sym typeface="Calibri"/>
            </a:endParaRPr>
          </a:p>
          <a:p>
            <a:pPr indent="-361950" lvl="0" marL="45720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Math object and its methods</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Operator</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Control Statements</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JS Functions</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Hoisting</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Call Stack</a:t>
            </a:r>
            <a:endParaRPr sz="2100">
              <a:latin typeface="Calibri"/>
              <a:ea typeface="Calibri"/>
              <a:cs typeface="Calibri"/>
              <a:sym typeface="Calibri"/>
            </a:endParaRPr>
          </a:p>
          <a:p>
            <a:pPr indent="-361950" lvl="0" marL="457200" rtl="0" algn="l">
              <a:spcBef>
                <a:spcPts val="0"/>
              </a:spcBef>
              <a:spcAft>
                <a:spcPts val="0"/>
              </a:spcAft>
              <a:buSzPts val="2100"/>
              <a:buFont typeface="Calibri"/>
              <a:buAutoNum type="arabicPeriod"/>
            </a:pPr>
            <a:r>
              <a:rPr lang="en-US" sz="2100">
                <a:latin typeface="Calibri"/>
                <a:ea typeface="Calibri"/>
                <a:cs typeface="Calibri"/>
                <a:sym typeface="Calibri"/>
              </a:rPr>
              <a:t>Browser Object Model and Document Object Model</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US" sz="2200">
                <a:latin typeface="Calibri"/>
                <a:ea typeface="Calibri"/>
                <a:cs typeface="Calibri"/>
                <a:sym typeface="Calibri"/>
              </a:rPr>
              <a:t>working with form and JSON</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US" sz="2200">
                <a:latin typeface="Calibri"/>
                <a:ea typeface="Calibri"/>
                <a:cs typeface="Calibri"/>
                <a:sym typeface="Calibri"/>
              </a:rPr>
              <a:t>closures, callback and recursion</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US" sz="2200">
                <a:latin typeface="Calibri"/>
                <a:ea typeface="Calibri"/>
                <a:cs typeface="Calibri"/>
                <a:sym typeface="Calibri"/>
              </a:rPr>
              <a:t>ES6 features </a:t>
            </a:r>
            <a:endParaRPr sz="22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95199" y="12953"/>
            <a:ext cx="5899150" cy="59626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750">
                <a:solidFill>
                  <a:srgbClr val="FFFFFF"/>
                </a:solidFill>
              </a:rPr>
              <a:t>Control Structures, Loops</a:t>
            </a:r>
            <a:endParaRPr sz="3750"/>
          </a:p>
        </p:txBody>
      </p:sp>
      <p:sp>
        <p:nvSpPr>
          <p:cNvPr id="199" name="Google Shape;199;p12"/>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11</a:t>
            </a:r>
            <a:endParaRPr/>
          </a:p>
        </p:txBody>
      </p:sp>
      <p:sp>
        <p:nvSpPr>
          <p:cNvPr id="200" name="Google Shape;200;p12"/>
          <p:cNvSpPr txBox="1"/>
          <p:nvPr/>
        </p:nvSpPr>
        <p:spPr>
          <a:xfrm>
            <a:off x="346659" y="1154937"/>
            <a:ext cx="10551160" cy="351155"/>
          </a:xfrm>
          <a:prstGeom prst="rect">
            <a:avLst/>
          </a:prstGeom>
          <a:noFill/>
          <a:ln>
            <a:noFill/>
          </a:ln>
        </p:spPr>
        <p:txBody>
          <a:bodyPr anchorCtr="0" anchor="t" bIns="0" lIns="0" spcFirstLastPara="1" rIns="0" wrap="square" tIns="17125">
            <a:spAutoFit/>
          </a:bodyPr>
          <a:lstStyle/>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if, if-else, if else-if, for, switch, while, do-while, continue, break, for-of, for-in, forEach</a:t>
            </a:r>
            <a:endParaRPr sz="2100">
              <a:latin typeface="Arial"/>
              <a:ea typeface="Arial"/>
              <a:cs typeface="Arial"/>
              <a:sym typeface="Arial"/>
            </a:endParaRPr>
          </a:p>
        </p:txBody>
      </p:sp>
      <p:graphicFrame>
        <p:nvGraphicFramePr>
          <p:cNvPr id="201" name="Google Shape;201;p12"/>
          <p:cNvGraphicFramePr/>
          <p:nvPr/>
        </p:nvGraphicFramePr>
        <p:xfrm>
          <a:off x="983107" y="1745360"/>
          <a:ext cx="3000000" cy="3000000"/>
        </p:xfrm>
        <a:graphic>
          <a:graphicData uri="http://schemas.openxmlformats.org/drawingml/2006/table">
            <a:tbl>
              <a:tblPr bandRow="1" firstRow="1">
                <a:noFill/>
                <a:tableStyleId>{23DCAA05-2C4C-4BF8-ACA2-98F7D9ED9254}</a:tableStyleId>
              </a:tblPr>
              <a:tblGrid>
                <a:gridCol w="2497450"/>
                <a:gridCol w="2497450"/>
                <a:gridCol w="2497450"/>
                <a:gridCol w="2497450"/>
              </a:tblGrid>
              <a:tr h="376050">
                <a:tc>
                  <a:txBody>
                    <a:bodyPr/>
                    <a:lstStyle/>
                    <a:p>
                      <a:pPr indent="0" lvl="0" marL="91440" marR="0" rtl="0" algn="l">
                        <a:lnSpc>
                          <a:spcPct val="100000"/>
                        </a:lnSpc>
                        <a:spcBef>
                          <a:spcPts val="0"/>
                        </a:spcBef>
                        <a:spcAft>
                          <a:spcPts val="0"/>
                        </a:spcAft>
                        <a:buNone/>
                      </a:pPr>
                      <a:r>
                        <a:rPr lang="en-US" sz="1850" u="none" cap="none" strike="noStrike">
                          <a:solidFill>
                            <a:srgbClr val="FFFFFF"/>
                          </a:solidFill>
                          <a:latin typeface="Arial"/>
                          <a:ea typeface="Arial"/>
                          <a:cs typeface="Arial"/>
                          <a:sym typeface="Arial"/>
                        </a:rPr>
                        <a:t>for loop</a:t>
                      </a:r>
                      <a:endParaRPr sz="1850" u="none" cap="none" strike="noStrike">
                        <a:latin typeface="Arial"/>
                        <a:ea typeface="Arial"/>
                        <a:cs typeface="Arial"/>
                        <a:sym typeface="Arial"/>
                      </a:endParaRPr>
                    </a:p>
                  </a:txBody>
                  <a:tcPr marT="43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981B9"/>
                    </a:solidFill>
                  </a:tcPr>
                </a:tc>
                <a:tc>
                  <a:txBody>
                    <a:bodyPr/>
                    <a:lstStyle/>
                    <a:p>
                      <a:pPr indent="0" lvl="0" marL="92075" marR="0" rtl="0" algn="l">
                        <a:lnSpc>
                          <a:spcPct val="100000"/>
                        </a:lnSpc>
                        <a:spcBef>
                          <a:spcPts val="0"/>
                        </a:spcBef>
                        <a:spcAft>
                          <a:spcPts val="0"/>
                        </a:spcAft>
                        <a:buNone/>
                      </a:pPr>
                      <a:r>
                        <a:rPr lang="en-US" sz="1850" u="none" cap="none" strike="noStrike">
                          <a:solidFill>
                            <a:srgbClr val="FFFFFF"/>
                          </a:solidFill>
                          <a:latin typeface="Arial"/>
                          <a:ea typeface="Arial"/>
                          <a:cs typeface="Arial"/>
                          <a:sym typeface="Arial"/>
                        </a:rPr>
                        <a:t>forEach</a:t>
                      </a:r>
                      <a:endParaRPr sz="1850" u="none" cap="none" strike="noStrike">
                        <a:latin typeface="Arial"/>
                        <a:ea typeface="Arial"/>
                        <a:cs typeface="Arial"/>
                        <a:sym typeface="Arial"/>
                      </a:endParaRPr>
                    </a:p>
                  </a:txBody>
                  <a:tcPr marT="43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981B9"/>
                    </a:solidFill>
                  </a:tcPr>
                </a:tc>
                <a:tc>
                  <a:txBody>
                    <a:bodyPr/>
                    <a:lstStyle/>
                    <a:p>
                      <a:pPr indent="0" lvl="0" marL="92710" marR="0" rtl="0" algn="l">
                        <a:lnSpc>
                          <a:spcPct val="100000"/>
                        </a:lnSpc>
                        <a:spcBef>
                          <a:spcPts val="0"/>
                        </a:spcBef>
                        <a:spcAft>
                          <a:spcPts val="0"/>
                        </a:spcAft>
                        <a:buNone/>
                      </a:pPr>
                      <a:r>
                        <a:rPr lang="en-US" sz="1850" u="none" cap="none" strike="noStrike">
                          <a:solidFill>
                            <a:srgbClr val="FFFFFF"/>
                          </a:solidFill>
                          <a:latin typeface="Arial"/>
                          <a:ea typeface="Arial"/>
                          <a:cs typeface="Arial"/>
                          <a:sym typeface="Arial"/>
                        </a:rPr>
                        <a:t>for of</a:t>
                      </a:r>
                      <a:endParaRPr sz="1850" u="none" cap="none" strike="noStrike">
                        <a:latin typeface="Arial"/>
                        <a:ea typeface="Arial"/>
                        <a:cs typeface="Arial"/>
                        <a:sym typeface="Arial"/>
                      </a:endParaRPr>
                    </a:p>
                  </a:txBody>
                  <a:tcPr marT="43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981B9"/>
                    </a:solidFill>
                  </a:tcPr>
                </a:tc>
                <a:tc>
                  <a:txBody>
                    <a:bodyPr/>
                    <a:lstStyle/>
                    <a:p>
                      <a:pPr indent="0" lvl="0" marL="93345" marR="0" rtl="0" algn="l">
                        <a:lnSpc>
                          <a:spcPct val="100000"/>
                        </a:lnSpc>
                        <a:spcBef>
                          <a:spcPts val="0"/>
                        </a:spcBef>
                        <a:spcAft>
                          <a:spcPts val="0"/>
                        </a:spcAft>
                        <a:buNone/>
                      </a:pPr>
                      <a:r>
                        <a:rPr lang="en-US" sz="1850" u="none" cap="none" strike="noStrike">
                          <a:solidFill>
                            <a:srgbClr val="FFFFFF"/>
                          </a:solidFill>
                          <a:latin typeface="Arial"/>
                          <a:ea typeface="Arial"/>
                          <a:cs typeface="Arial"/>
                          <a:sym typeface="Arial"/>
                        </a:rPr>
                        <a:t>for in</a:t>
                      </a:r>
                      <a:endParaRPr sz="1850" u="none" cap="none" strike="noStrike">
                        <a:latin typeface="Arial"/>
                        <a:ea typeface="Arial"/>
                        <a:cs typeface="Arial"/>
                        <a:sym typeface="Arial"/>
                      </a:endParaRPr>
                    </a:p>
                  </a:txBody>
                  <a:tcPr marT="43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981B9"/>
                    </a:solidFill>
                  </a:tcPr>
                </a:tc>
              </a:tr>
              <a:tr h="945000">
                <a:tc>
                  <a:txBody>
                    <a:bodyPr/>
                    <a:lstStyle/>
                    <a:p>
                      <a:pPr indent="0" lvl="0" marL="91440" marR="395605" rtl="0" algn="l">
                        <a:lnSpc>
                          <a:spcPct val="100600"/>
                        </a:lnSpc>
                        <a:spcBef>
                          <a:spcPts val="0"/>
                        </a:spcBef>
                        <a:spcAft>
                          <a:spcPts val="0"/>
                        </a:spcAft>
                        <a:buNone/>
                      </a:pPr>
                      <a:r>
                        <a:rPr lang="en-US" sz="1850" u="none" cap="none" strike="noStrike">
                          <a:latin typeface="Arial"/>
                          <a:ea typeface="Arial"/>
                          <a:cs typeface="Arial"/>
                          <a:sym typeface="Arial"/>
                        </a:rPr>
                        <a:t>Does not work with  object</a:t>
                      </a:r>
                      <a:endParaRPr sz="1850" u="none" cap="none" strike="noStrike">
                        <a:latin typeface="Arial"/>
                        <a:ea typeface="Arial"/>
                        <a:cs typeface="Arial"/>
                        <a:sym typeface="Arial"/>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c>
                  <a:txBody>
                    <a:bodyPr/>
                    <a:lstStyle/>
                    <a:p>
                      <a:pPr indent="0" lvl="0" marL="92075" marR="264160" rtl="0" algn="l">
                        <a:lnSpc>
                          <a:spcPct val="100600"/>
                        </a:lnSpc>
                        <a:spcBef>
                          <a:spcPts val="0"/>
                        </a:spcBef>
                        <a:spcAft>
                          <a:spcPts val="0"/>
                        </a:spcAft>
                        <a:buNone/>
                      </a:pPr>
                      <a:r>
                        <a:rPr lang="en-US" sz="1850" u="none" cap="none" strike="noStrike">
                          <a:latin typeface="Arial"/>
                          <a:ea typeface="Arial"/>
                          <a:cs typeface="Arial"/>
                          <a:sym typeface="Arial"/>
                        </a:rPr>
                        <a:t>Does not work with  object, only use with  arrays</a:t>
                      </a:r>
                      <a:endParaRPr sz="1850" u="none" cap="none" strike="noStrike">
                        <a:latin typeface="Arial"/>
                        <a:ea typeface="Arial"/>
                        <a:cs typeface="Arial"/>
                        <a:sym typeface="Arial"/>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c>
                  <a:txBody>
                    <a:bodyPr/>
                    <a:lstStyle/>
                    <a:p>
                      <a:pPr indent="0" lvl="0" marL="92710" marR="394335" rtl="0" algn="l">
                        <a:lnSpc>
                          <a:spcPct val="100600"/>
                        </a:lnSpc>
                        <a:spcBef>
                          <a:spcPts val="0"/>
                        </a:spcBef>
                        <a:spcAft>
                          <a:spcPts val="0"/>
                        </a:spcAft>
                        <a:buNone/>
                      </a:pPr>
                      <a:r>
                        <a:rPr lang="en-US" sz="1850" u="none" cap="none" strike="noStrike">
                          <a:latin typeface="Arial"/>
                          <a:ea typeface="Arial"/>
                          <a:cs typeface="Arial"/>
                          <a:sym typeface="Arial"/>
                        </a:rPr>
                        <a:t>Does not work with  object</a:t>
                      </a:r>
                      <a:endParaRPr sz="1850" u="none" cap="none" strike="noStrike">
                        <a:latin typeface="Arial"/>
                        <a:ea typeface="Arial"/>
                        <a:cs typeface="Arial"/>
                        <a:sym typeface="Arial"/>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c>
                  <a:txBody>
                    <a:bodyPr/>
                    <a:lstStyle/>
                    <a:p>
                      <a:pPr indent="0" lvl="0" marL="93345" marR="541655" rtl="0" algn="l">
                        <a:lnSpc>
                          <a:spcPct val="100600"/>
                        </a:lnSpc>
                        <a:spcBef>
                          <a:spcPts val="0"/>
                        </a:spcBef>
                        <a:spcAft>
                          <a:spcPts val="0"/>
                        </a:spcAft>
                        <a:buNone/>
                      </a:pPr>
                      <a:r>
                        <a:rPr lang="en-US" sz="1850" u="none" cap="none" strike="noStrike">
                          <a:latin typeface="Arial"/>
                          <a:ea typeface="Arial"/>
                          <a:cs typeface="Arial"/>
                          <a:sym typeface="Arial"/>
                        </a:rPr>
                        <a:t>Works with object  and arrays</a:t>
                      </a:r>
                      <a:endParaRPr sz="1850" u="none" cap="none" strike="noStrike">
                        <a:latin typeface="Arial"/>
                        <a:ea typeface="Arial"/>
                        <a:cs typeface="Arial"/>
                        <a:sym typeface="Arial"/>
                      </a:endParaRPr>
                    </a:p>
                  </a:txBody>
                  <a:tcPr marT="41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r>
              <a:tr h="660525">
                <a:tc>
                  <a:txBody>
                    <a:bodyPr/>
                    <a:lstStyle/>
                    <a:p>
                      <a:pPr indent="0" lvl="0" marL="91440" marR="0" rtl="0" algn="l">
                        <a:lnSpc>
                          <a:spcPct val="100000"/>
                        </a:lnSpc>
                        <a:spcBef>
                          <a:spcPts val="0"/>
                        </a:spcBef>
                        <a:spcAft>
                          <a:spcPts val="0"/>
                        </a:spcAft>
                        <a:buNone/>
                      </a:pPr>
                      <a:r>
                        <a:rPr lang="en-US" sz="1850" u="none" cap="none" strike="noStrike">
                          <a:latin typeface="Arial"/>
                          <a:ea typeface="Arial"/>
                          <a:cs typeface="Arial"/>
                          <a:sym typeface="Arial"/>
                        </a:rPr>
                        <a:t>Does not ignore</a:t>
                      </a:r>
                      <a:endParaRPr sz="1850" u="none" cap="none" strike="noStrike">
                        <a:latin typeface="Arial"/>
                        <a:ea typeface="Arial"/>
                        <a:cs typeface="Arial"/>
                        <a:sym typeface="Arial"/>
                      </a:endParaRPr>
                    </a:p>
                    <a:p>
                      <a:pPr indent="0" lvl="0" marL="91440" marR="0" rtl="0" algn="l">
                        <a:lnSpc>
                          <a:spcPct val="100000"/>
                        </a:lnSpc>
                        <a:spcBef>
                          <a:spcPts val="10"/>
                        </a:spcBef>
                        <a:spcAft>
                          <a:spcPts val="0"/>
                        </a:spcAft>
                        <a:buNone/>
                      </a:pPr>
                      <a:r>
                        <a:rPr lang="en-US" sz="1850" u="none" cap="none" strike="noStrike">
                          <a:latin typeface="Arial"/>
                          <a:ea typeface="Arial"/>
                          <a:cs typeface="Arial"/>
                          <a:sym typeface="Arial"/>
                        </a:rPr>
                        <a:t>empty elements</a:t>
                      </a:r>
                      <a:endParaRPr sz="1850" u="none" cap="none" strike="noStrike">
                        <a:latin typeface="Arial"/>
                        <a:ea typeface="Arial"/>
                        <a:cs typeface="Arial"/>
                        <a:sym typeface="Arial"/>
                      </a:endParaRPr>
                    </a:p>
                  </a:txBody>
                  <a:tcPr marT="4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c>
                  <a:txBody>
                    <a:bodyPr/>
                    <a:lstStyle/>
                    <a:p>
                      <a:pPr indent="0" lvl="0" marL="92075" marR="0" rtl="0" algn="l">
                        <a:lnSpc>
                          <a:spcPct val="100000"/>
                        </a:lnSpc>
                        <a:spcBef>
                          <a:spcPts val="0"/>
                        </a:spcBef>
                        <a:spcAft>
                          <a:spcPts val="0"/>
                        </a:spcAft>
                        <a:buNone/>
                      </a:pPr>
                      <a:r>
                        <a:rPr lang="en-US" sz="1850" u="none" cap="none" strike="noStrike">
                          <a:latin typeface="Arial"/>
                          <a:ea typeface="Arial"/>
                          <a:cs typeface="Arial"/>
                          <a:sym typeface="Arial"/>
                        </a:rPr>
                        <a:t>Ignores empty</a:t>
                      </a:r>
                      <a:endParaRPr sz="1850" u="none" cap="none" strike="noStrike">
                        <a:latin typeface="Arial"/>
                        <a:ea typeface="Arial"/>
                        <a:cs typeface="Arial"/>
                        <a:sym typeface="Arial"/>
                      </a:endParaRPr>
                    </a:p>
                    <a:p>
                      <a:pPr indent="0" lvl="0" marL="92075" marR="0" rtl="0" algn="l">
                        <a:lnSpc>
                          <a:spcPct val="100000"/>
                        </a:lnSpc>
                        <a:spcBef>
                          <a:spcPts val="10"/>
                        </a:spcBef>
                        <a:spcAft>
                          <a:spcPts val="0"/>
                        </a:spcAft>
                        <a:buNone/>
                      </a:pPr>
                      <a:r>
                        <a:rPr lang="en-US" sz="1850" u="none" cap="none" strike="noStrike">
                          <a:latin typeface="Arial"/>
                          <a:ea typeface="Arial"/>
                          <a:cs typeface="Arial"/>
                          <a:sym typeface="Arial"/>
                        </a:rPr>
                        <a:t>elements</a:t>
                      </a:r>
                      <a:endParaRPr sz="1850" u="none" cap="none" strike="noStrike">
                        <a:latin typeface="Arial"/>
                        <a:ea typeface="Arial"/>
                        <a:cs typeface="Arial"/>
                        <a:sym typeface="Arial"/>
                      </a:endParaRPr>
                    </a:p>
                  </a:txBody>
                  <a:tcPr marT="4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c>
                  <a:txBody>
                    <a:bodyPr/>
                    <a:lstStyle/>
                    <a:p>
                      <a:pPr indent="0" lvl="0" marL="92710" marR="0" rtl="0" algn="l">
                        <a:lnSpc>
                          <a:spcPct val="100000"/>
                        </a:lnSpc>
                        <a:spcBef>
                          <a:spcPts val="0"/>
                        </a:spcBef>
                        <a:spcAft>
                          <a:spcPts val="0"/>
                        </a:spcAft>
                        <a:buNone/>
                      </a:pPr>
                      <a:r>
                        <a:rPr lang="en-US" sz="1850" u="none" cap="none" strike="noStrike">
                          <a:latin typeface="Arial"/>
                          <a:ea typeface="Arial"/>
                          <a:cs typeface="Arial"/>
                          <a:sym typeface="Arial"/>
                        </a:rPr>
                        <a:t>Does not ignore</a:t>
                      </a:r>
                      <a:endParaRPr sz="1850" u="none" cap="none" strike="noStrike">
                        <a:latin typeface="Arial"/>
                        <a:ea typeface="Arial"/>
                        <a:cs typeface="Arial"/>
                        <a:sym typeface="Arial"/>
                      </a:endParaRPr>
                    </a:p>
                    <a:p>
                      <a:pPr indent="0" lvl="0" marL="92710" marR="0" rtl="0" algn="l">
                        <a:lnSpc>
                          <a:spcPct val="100000"/>
                        </a:lnSpc>
                        <a:spcBef>
                          <a:spcPts val="10"/>
                        </a:spcBef>
                        <a:spcAft>
                          <a:spcPts val="0"/>
                        </a:spcAft>
                        <a:buNone/>
                      </a:pPr>
                      <a:r>
                        <a:rPr lang="en-US" sz="1850" u="none" cap="none" strike="noStrike">
                          <a:latin typeface="Arial"/>
                          <a:ea typeface="Arial"/>
                          <a:cs typeface="Arial"/>
                          <a:sym typeface="Arial"/>
                        </a:rPr>
                        <a:t>empty elements</a:t>
                      </a:r>
                      <a:endParaRPr sz="1850" u="none" cap="none" strike="noStrike">
                        <a:latin typeface="Arial"/>
                        <a:ea typeface="Arial"/>
                        <a:cs typeface="Arial"/>
                        <a:sym typeface="Arial"/>
                      </a:endParaRPr>
                    </a:p>
                  </a:txBody>
                  <a:tcPr marT="4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c>
                  <a:txBody>
                    <a:bodyPr/>
                    <a:lstStyle/>
                    <a:p>
                      <a:pPr indent="0" lvl="0" marL="93345" marR="0" rtl="0" algn="l">
                        <a:lnSpc>
                          <a:spcPct val="100000"/>
                        </a:lnSpc>
                        <a:spcBef>
                          <a:spcPts val="0"/>
                        </a:spcBef>
                        <a:spcAft>
                          <a:spcPts val="0"/>
                        </a:spcAft>
                        <a:buNone/>
                      </a:pPr>
                      <a:r>
                        <a:rPr lang="en-US" sz="1850" u="none" cap="none" strike="noStrike">
                          <a:latin typeface="Arial"/>
                          <a:ea typeface="Arial"/>
                          <a:cs typeface="Arial"/>
                          <a:sym typeface="Arial"/>
                        </a:rPr>
                        <a:t>Ignores empty</a:t>
                      </a:r>
                      <a:endParaRPr sz="1850" u="none" cap="none" strike="noStrike">
                        <a:latin typeface="Arial"/>
                        <a:ea typeface="Arial"/>
                        <a:cs typeface="Arial"/>
                        <a:sym typeface="Arial"/>
                      </a:endParaRPr>
                    </a:p>
                    <a:p>
                      <a:pPr indent="0" lvl="0" marL="93345" marR="0" rtl="0" algn="l">
                        <a:lnSpc>
                          <a:spcPct val="100000"/>
                        </a:lnSpc>
                        <a:spcBef>
                          <a:spcPts val="10"/>
                        </a:spcBef>
                        <a:spcAft>
                          <a:spcPts val="0"/>
                        </a:spcAft>
                        <a:buNone/>
                      </a:pPr>
                      <a:r>
                        <a:rPr lang="en-US" sz="1850" u="none" cap="none" strike="noStrike">
                          <a:latin typeface="Arial"/>
                          <a:ea typeface="Arial"/>
                          <a:cs typeface="Arial"/>
                          <a:sym typeface="Arial"/>
                        </a:rPr>
                        <a:t>elements</a:t>
                      </a:r>
                      <a:endParaRPr sz="1850" u="none" cap="none" strike="noStrike">
                        <a:latin typeface="Arial"/>
                        <a:ea typeface="Arial"/>
                        <a:cs typeface="Arial"/>
                        <a:sym typeface="Arial"/>
                      </a:endParaRPr>
                    </a:p>
                  </a:txBody>
                  <a:tcPr marT="4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r>
              <a:tr h="945125">
                <a:tc>
                  <a:txBody>
                    <a:bodyPr/>
                    <a:lstStyle/>
                    <a:p>
                      <a:pPr indent="0" lvl="0" marL="91440" marR="0" rtl="0" algn="l">
                        <a:lnSpc>
                          <a:spcPct val="100000"/>
                        </a:lnSpc>
                        <a:spcBef>
                          <a:spcPts val="0"/>
                        </a:spcBef>
                        <a:spcAft>
                          <a:spcPts val="0"/>
                        </a:spcAft>
                        <a:buNone/>
                      </a:pPr>
                      <a:r>
                        <a:rPr lang="en-US" sz="1850" u="none" cap="none" strike="noStrike">
                          <a:latin typeface="Arial"/>
                          <a:ea typeface="Arial"/>
                          <a:cs typeface="Arial"/>
                          <a:sym typeface="Arial"/>
                        </a:rPr>
                        <a:t>break statement is</a:t>
                      </a:r>
                      <a:endParaRPr sz="1850" u="none" cap="none" strike="noStrike">
                        <a:latin typeface="Arial"/>
                        <a:ea typeface="Arial"/>
                        <a:cs typeface="Arial"/>
                        <a:sym typeface="Arial"/>
                      </a:endParaRPr>
                    </a:p>
                    <a:p>
                      <a:pPr indent="0" lvl="0" marL="91440" marR="0" rtl="0" algn="l">
                        <a:lnSpc>
                          <a:spcPct val="100000"/>
                        </a:lnSpc>
                        <a:spcBef>
                          <a:spcPts val="15"/>
                        </a:spcBef>
                        <a:spcAft>
                          <a:spcPts val="0"/>
                        </a:spcAft>
                        <a:buNone/>
                      </a:pPr>
                      <a:r>
                        <a:rPr lang="en-US" sz="1850" u="none" cap="none" strike="noStrike">
                          <a:latin typeface="Arial"/>
                          <a:ea typeface="Arial"/>
                          <a:cs typeface="Arial"/>
                          <a:sym typeface="Arial"/>
                        </a:rPr>
                        <a:t>supported</a:t>
                      </a:r>
                      <a:endParaRPr sz="1850" u="none" cap="none" strike="noStrike">
                        <a:latin typeface="Arial"/>
                        <a:ea typeface="Arial"/>
                        <a:cs typeface="Arial"/>
                        <a:sym typeface="Arial"/>
                      </a:endParaRPr>
                    </a:p>
                  </a:txBody>
                  <a:tcPr marT="4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c>
                  <a:txBody>
                    <a:bodyPr/>
                    <a:lstStyle/>
                    <a:p>
                      <a:pPr indent="0" lvl="0" marL="92075" marR="159385" rtl="0" algn="l">
                        <a:lnSpc>
                          <a:spcPct val="100600"/>
                        </a:lnSpc>
                        <a:spcBef>
                          <a:spcPts val="0"/>
                        </a:spcBef>
                        <a:spcAft>
                          <a:spcPts val="0"/>
                        </a:spcAft>
                        <a:buNone/>
                      </a:pPr>
                      <a:r>
                        <a:rPr lang="en-US" sz="1850" u="none" cap="none" strike="noStrike">
                          <a:latin typeface="Arial"/>
                          <a:ea typeface="Arial"/>
                          <a:cs typeface="Arial"/>
                          <a:sym typeface="Arial"/>
                        </a:rPr>
                        <a:t>break statement is  not supported coz it’s  a method</a:t>
                      </a:r>
                      <a:endParaRPr sz="1850" u="none" cap="none" strike="noStrike">
                        <a:latin typeface="Arial"/>
                        <a:ea typeface="Arial"/>
                        <a:cs typeface="Arial"/>
                        <a:sym typeface="Arial"/>
                      </a:endParaRPr>
                    </a:p>
                  </a:txBody>
                  <a:tcPr marT="42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c>
                  <a:txBody>
                    <a:bodyPr/>
                    <a:lstStyle/>
                    <a:p>
                      <a:pPr indent="0" lvl="0" marL="92710" marR="0" rtl="0" algn="l">
                        <a:lnSpc>
                          <a:spcPct val="100000"/>
                        </a:lnSpc>
                        <a:spcBef>
                          <a:spcPts val="0"/>
                        </a:spcBef>
                        <a:spcAft>
                          <a:spcPts val="0"/>
                        </a:spcAft>
                        <a:buNone/>
                      </a:pPr>
                      <a:r>
                        <a:rPr lang="en-US" sz="1850" u="none" cap="none" strike="noStrike">
                          <a:latin typeface="Arial"/>
                          <a:ea typeface="Arial"/>
                          <a:cs typeface="Arial"/>
                          <a:sym typeface="Arial"/>
                        </a:rPr>
                        <a:t>break statement is</a:t>
                      </a:r>
                      <a:endParaRPr sz="1850" u="none" cap="none" strike="noStrike">
                        <a:latin typeface="Arial"/>
                        <a:ea typeface="Arial"/>
                        <a:cs typeface="Arial"/>
                        <a:sym typeface="Arial"/>
                      </a:endParaRPr>
                    </a:p>
                    <a:p>
                      <a:pPr indent="0" lvl="0" marL="92710" marR="0" rtl="0" algn="l">
                        <a:lnSpc>
                          <a:spcPct val="100000"/>
                        </a:lnSpc>
                        <a:spcBef>
                          <a:spcPts val="15"/>
                        </a:spcBef>
                        <a:spcAft>
                          <a:spcPts val="0"/>
                        </a:spcAft>
                        <a:buNone/>
                      </a:pPr>
                      <a:r>
                        <a:rPr lang="en-US" sz="1850" u="none" cap="none" strike="noStrike">
                          <a:latin typeface="Arial"/>
                          <a:ea typeface="Arial"/>
                          <a:cs typeface="Arial"/>
                          <a:sym typeface="Arial"/>
                        </a:rPr>
                        <a:t>supported</a:t>
                      </a:r>
                      <a:endParaRPr sz="1850" u="none" cap="none" strike="noStrike">
                        <a:latin typeface="Arial"/>
                        <a:ea typeface="Arial"/>
                        <a:cs typeface="Arial"/>
                        <a:sym typeface="Arial"/>
                      </a:endParaRPr>
                    </a:p>
                  </a:txBody>
                  <a:tcPr marT="4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c>
                  <a:txBody>
                    <a:bodyPr/>
                    <a:lstStyle/>
                    <a:p>
                      <a:pPr indent="0" lvl="0" marL="93345" marR="0" rtl="0" algn="l">
                        <a:lnSpc>
                          <a:spcPct val="100000"/>
                        </a:lnSpc>
                        <a:spcBef>
                          <a:spcPts val="0"/>
                        </a:spcBef>
                        <a:spcAft>
                          <a:spcPts val="0"/>
                        </a:spcAft>
                        <a:buNone/>
                      </a:pPr>
                      <a:r>
                        <a:rPr lang="en-US" sz="1850" u="none" cap="none" strike="noStrike">
                          <a:latin typeface="Arial"/>
                          <a:ea typeface="Arial"/>
                          <a:cs typeface="Arial"/>
                          <a:sym typeface="Arial"/>
                        </a:rPr>
                        <a:t>break statement is</a:t>
                      </a:r>
                      <a:endParaRPr sz="1850" u="none" cap="none" strike="noStrike">
                        <a:latin typeface="Arial"/>
                        <a:ea typeface="Arial"/>
                        <a:cs typeface="Arial"/>
                        <a:sym typeface="Arial"/>
                      </a:endParaRPr>
                    </a:p>
                    <a:p>
                      <a:pPr indent="0" lvl="0" marL="93345" marR="0" rtl="0" algn="l">
                        <a:lnSpc>
                          <a:spcPct val="100000"/>
                        </a:lnSpc>
                        <a:spcBef>
                          <a:spcPts val="15"/>
                        </a:spcBef>
                        <a:spcAft>
                          <a:spcPts val="0"/>
                        </a:spcAft>
                        <a:buNone/>
                      </a:pPr>
                      <a:r>
                        <a:rPr lang="en-US" sz="1850" u="none" cap="none" strike="noStrike">
                          <a:latin typeface="Arial"/>
                          <a:ea typeface="Arial"/>
                          <a:cs typeface="Arial"/>
                          <a:sym typeface="Arial"/>
                        </a:rPr>
                        <a:t>supported</a:t>
                      </a:r>
                      <a:endParaRPr sz="1850" u="none" cap="none" strike="noStrike">
                        <a:latin typeface="Arial"/>
                        <a:ea typeface="Arial"/>
                        <a:cs typeface="Arial"/>
                        <a:sym typeface="Arial"/>
                      </a:endParaRPr>
                    </a:p>
                  </a:txBody>
                  <a:tcPr marT="43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ED7E7"/>
                    </a:solidFill>
                  </a:tcPr>
                </a:tc>
              </a:tr>
              <a:tr h="945050">
                <a:tc>
                  <a:txBody>
                    <a:bodyPr/>
                    <a:lstStyle/>
                    <a:p>
                      <a:pPr indent="0" lvl="0" marL="91440" marR="93345" rtl="0" algn="l">
                        <a:lnSpc>
                          <a:spcPct val="100600"/>
                        </a:lnSpc>
                        <a:spcBef>
                          <a:spcPts val="0"/>
                        </a:spcBef>
                        <a:spcAft>
                          <a:spcPts val="0"/>
                        </a:spcAft>
                        <a:buNone/>
                      </a:pPr>
                      <a:r>
                        <a:rPr lang="en-US" sz="1850" u="none" cap="none" strike="noStrike">
                          <a:latin typeface="Arial"/>
                          <a:ea typeface="Arial"/>
                          <a:cs typeface="Arial"/>
                          <a:sym typeface="Arial"/>
                        </a:rPr>
                        <a:t>Ignores extra  properties which does  not have index</a:t>
                      </a:r>
                      <a:endParaRPr sz="1850" u="none" cap="none" strike="noStrike">
                        <a:latin typeface="Arial"/>
                        <a:ea typeface="Arial"/>
                        <a:cs typeface="Arial"/>
                        <a:sym typeface="Arial"/>
                      </a:endParaRPr>
                    </a:p>
                  </a:txBody>
                  <a:tcPr marT="42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c>
                  <a:txBody>
                    <a:bodyPr/>
                    <a:lstStyle/>
                    <a:p>
                      <a:pPr indent="0" lvl="0" marL="92075" marR="92075" rtl="0" algn="l">
                        <a:lnSpc>
                          <a:spcPct val="100600"/>
                        </a:lnSpc>
                        <a:spcBef>
                          <a:spcPts val="0"/>
                        </a:spcBef>
                        <a:spcAft>
                          <a:spcPts val="0"/>
                        </a:spcAft>
                        <a:buNone/>
                      </a:pPr>
                      <a:r>
                        <a:rPr lang="en-US" sz="1850" u="none" cap="none" strike="noStrike">
                          <a:latin typeface="Arial"/>
                          <a:ea typeface="Arial"/>
                          <a:cs typeface="Arial"/>
                          <a:sym typeface="Arial"/>
                        </a:rPr>
                        <a:t>Ignores extra  properties which does  not have index</a:t>
                      </a:r>
                      <a:endParaRPr sz="1850" u="none" cap="none" strike="noStrike">
                        <a:latin typeface="Arial"/>
                        <a:ea typeface="Arial"/>
                        <a:cs typeface="Arial"/>
                        <a:sym typeface="Arial"/>
                      </a:endParaRPr>
                    </a:p>
                  </a:txBody>
                  <a:tcPr marT="42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c>
                  <a:txBody>
                    <a:bodyPr/>
                    <a:lstStyle/>
                    <a:p>
                      <a:pPr indent="0" lvl="0" marL="92710" marR="91440" rtl="0" algn="l">
                        <a:lnSpc>
                          <a:spcPct val="100600"/>
                        </a:lnSpc>
                        <a:spcBef>
                          <a:spcPts val="0"/>
                        </a:spcBef>
                        <a:spcAft>
                          <a:spcPts val="0"/>
                        </a:spcAft>
                        <a:buNone/>
                      </a:pPr>
                      <a:r>
                        <a:rPr lang="en-US" sz="1850" u="none" cap="none" strike="noStrike">
                          <a:latin typeface="Arial"/>
                          <a:ea typeface="Arial"/>
                          <a:cs typeface="Arial"/>
                          <a:sym typeface="Arial"/>
                        </a:rPr>
                        <a:t>Ignores extra  properties which does  not have index</a:t>
                      </a:r>
                      <a:endParaRPr sz="1850" u="none" cap="none" strike="noStrike">
                        <a:latin typeface="Arial"/>
                        <a:ea typeface="Arial"/>
                        <a:cs typeface="Arial"/>
                        <a:sym typeface="Arial"/>
                      </a:endParaRPr>
                    </a:p>
                  </a:txBody>
                  <a:tcPr marT="42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c>
                  <a:txBody>
                    <a:bodyPr/>
                    <a:lstStyle/>
                    <a:p>
                      <a:pPr indent="0" lvl="0" marL="93345" marR="90805" rtl="0" algn="just">
                        <a:lnSpc>
                          <a:spcPct val="100600"/>
                        </a:lnSpc>
                        <a:spcBef>
                          <a:spcPts val="0"/>
                        </a:spcBef>
                        <a:spcAft>
                          <a:spcPts val="0"/>
                        </a:spcAft>
                        <a:buNone/>
                      </a:pPr>
                      <a:r>
                        <a:rPr lang="en-US" sz="1850" u="none" cap="none" strike="noStrike">
                          <a:latin typeface="Arial"/>
                          <a:ea typeface="Arial"/>
                          <a:cs typeface="Arial"/>
                          <a:sym typeface="Arial"/>
                        </a:rPr>
                        <a:t>Does not ignore extra  properties which does  not have index</a:t>
                      </a:r>
                      <a:endParaRPr sz="1850" u="none" cap="none" strike="noStrike">
                        <a:latin typeface="Arial"/>
                        <a:ea typeface="Arial"/>
                        <a:cs typeface="Arial"/>
                        <a:sym typeface="Arial"/>
                      </a:endParaRPr>
                    </a:p>
                  </a:txBody>
                  <a:tcPr marT="42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8ECF3"/>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e1bb513dd3_0_0"/>
          <p:cNvSpPr txBox="1"/>
          <p:nvPr>
            <p:ph type="title"/>
          </p:nvPr>
        </p:nvSpPr>
        <p:spPr>
          <a:xfrm>
            <a:off x="95199" y="12953"/>
            <a:ext cx="5899200" cy="589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750">
                <a:solidFill>
                  <a:srgbClr val="FFFFFF"/>
                </a:solidFill>
              </a:rPr>
              <a:t>Loops syntax</a:t>
            </a:r>
            <a:endParaRPr sz="3750"/>
          </a:p>
        </p:txBody>
      </p:sp>
      <p:sp>
        <p:nvSpPr>
          <p:cNvPr id="207" name="Google Shape;207;ge1bb513dd3_0_0"/>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11</a:t>
            </a:r>
            <a:endParaRPr/>
          </a:p>
        </p:txBody>
      </p:sp>
      <p:sp>
        <p:nvSpPr>
          <p:cNvPr id="208" name="Google Shape;208;ge1bb513dd3_0_0"/>
          <p:cNvSpPr txBox="1"/>
          <p:nvPr/>
        </p:nvSpPr>
        <p:spPr>
          <a:xfrm>
            <a:off x="346650" y="790024"/>
            <a:ext cx="10551300" cy="6159000"/>
          </a:xfrm>
          <a:prstGeom prst="rect">
            <a:avLst/>
          </a:prstGeom>
          <a:noFill/>
          <a:ln>
            <a:noFill/>
          </a:ln>
        </p:spPr>
        <p:txBody>
          <a:bodyPr anchorCtr="0" anchor="t" bIns="0" lIns="0" spcFirstLastPara="1" rIns="0" wrap="square" tIns="17125">
            <a:spAutoFit/>
          </a:bodyPr>
          <a:lstStyle/>
          <a:p>
            <a:pPr indent="0" lvl="0" marL="0" marR="0" rtl="0" algn="l">
              <a:lnSpc>
                <a:spcPct val="100000"/>
              </a:lnSpc>
              <a:spcBef>
                <a:spcPts val="0"/>
              </a:spcBef>
              <a:spcAft>
                <a:spcPts val="0"/>
              </a:spcAft>
              <a:buNone/>
            </a:pPr>
            <a:r>
              <a:rPr b="1" lang="en-US" sz="2100" u="sng"/>
              <a:t>for loop syntax:</a:t>
            </a:r>
            <a:endParaRPr b="1" sz="2100" u="sng"/>
          </a:p>
          <a:p>
            <a:pPr indent="0" lvl="0" marL="0" marR="0" rtl="0" algn="l">
              <a:lnSpc>
                <a:spcPct val="100000"/>
              </a:lnSpc>
              <a:spcBef>
                <a:spcPts val="0"/>
              </a:spcBef>
              <a:spcAft>
                <a:spcPts val="0"/>
              </a:spcAft>
              <a:buNone/>
            </a:pPr>
            <a:r>
              <a:rPr lang="en-US" sz="2100"/>
              <a:t>for(initialization;  condition; increment/decrement){</a:t>
            </a:r>
            <a:endParaRPr sz="2100"/>
          </a:p>
          <a:p>
            <a:pPr indent="0" lvl="0" marL="0" marR="0" rtl="0" algn="l">
              <a:lnSpc>
                <a:spcPct val="100000"/>
              </a:lnSpc>
              <a:spcBef>
                <a:spcPts val="0"/>
              </a:spcBef>
              <a:spcAft>
                <a:spcPts val="0"/>
              </a:spcAft>
              <a:buNone/>
            </a:pPr>
            <a:r>
              <a:rPr lang="en-US" sz="2100"/>
              <a:t>	iterate element</a:t>
            </a:r>
            <a:endParaRPr sz="2100"/>
          </a:p>
          <a:p>
            <a:pPr indent="0" lvl="0" marL="0" marR="0" rtl="0" algn="l">
              <a:lnSpc>
                <a:spcPct val="100000"/>
              </a:lnSpc>
              <a:spcBef>
                <a:spcPts val="0"/>
              </a:spcBef>
              <a:spcAft>
                <a:spcPts val="0"/>
              </a:spcAft>
              <a:buNone/>
            </a:pPr>
            <a:r>
              <a:rPr lang="en-US" sz="2100"/>
              <a:t>}</a:t>
            </a:r>
            <a:endParaRPr sz="2100"/>
          </a:p>
          <a:p>
            <a:pPr indent="0" lvl="0" marL="0" marR="0" rtl="0" algn="l">
              <a:lnSpc>
                <a:spcPct val="100000"/>
              </a:lnSpc>
              <a:spcBef>
                <a:spcPts val="0"/>
              </a:spcBef>
              <a:spcAft>
                <a:spcPts val="0"/>
              </a:spcAft>
              <a:buNone/>
            </a:pPr>
            <a:r>
              <a:t/>
            </a:r>
            <a:endParaRPr sz="2100"/>
          </a:p>
          <a:p>
            <a:pPr indent="0" lvl="0" marL="0" marR="0" rtl="0" algn="l">
              <a:lnSpc>
                <a:spcPct val="100000"/>
              </a:lnSpc>
              <a:spcBef>
                <a:spcPts val="0"/>
              </a:spcBef>
              <a:spcAft>
                <a:spcPts val="0"/>
              </a:spcAft>
              <a:buNone/>
            </a:pPr>
            <a:r>
              <a:rPr b="1" lang="en-US" sz="2100" u="sng"/>
              <a:t>forEach loop syntax:</a:t>
            </a:r>
            <a:endParaRPr b="1" sz="2100" u="sng"/>
          </a:p>
          <a:p>
            <a:pPr indent="0" lvl="0" marL="0" marR="0" rtl="0" algn="l">
              <a:lnSpc>
                <a:spcPct val="100000"/>
              </a:lnSpc>
              <a:spcBef>
                <a:spcPts val="0"/>
              </a:spcBef>
              <a:spcAft>
                <a:spcPts val="0"/>
              </a:spcAft>
              <a:buNone/>
            </a:pPr>
            <a:r>
              <a:rPr lang="en-US" sz="2100"/>
              <a:t>array.forEach((element) =&gt;{</a:t>
            </a:r>
            <a:endParaRPr sz="2100"/>
          </a:p>
          <a:p>
            <a:pPr indent="0" lvl="0" marL="0" marR="0" rtl="0" algn="l">
              <a:lnSpc>
                <a:spcPct val="100000"/>
              </a:lnSpc>
              <a:spcBef>
                <a:spcPts val="0"/>
              </a:spcBef>
              <a:spcAft>
                <a:spcPts val="0"/>
              </a:spcAft>
              <a:buNone/>
            </a:pPr>
            <a:r>
              <a:rPr lang="en-US" sz="2100"/>
              <a:t>	iterate element</a:t>
            </a:r>
            <a:endParaRPr sz="2100"/>
          </a:p>
          <a:p>
            <a:pPr indent="0" lvl="0" marL="0" marR="0" rtl="0" algn="l">
              <a:lnSpc>
                <a:spcPct val="100000"/>
              </a:lnSpc>
              <a:spcBef>
                <a:spcPts val="0"/>
              </a:spcBef>
              <a:spcAft>
                <a:spcPts val="0"/>
              </a:spcAft>
              <a:buNone/>
            </a:pPr>
            <a:r>
              <a:rPr lang="en-US" sz="2100"/>
              <a:t>})</a:t>
            </a:r>
            <a:endParaRPr sz="2100"/>
          </a:p>
          <a:p>
            <a:pPr indent="0" lvl="0" marL="0" marR="0" rtl="0" algn="l">
              <a:lnSpc>
                <a:spcPct val="100000"/>
              </a:lnSpc>
              <a:spcBef>
                <a:spcPts val="0"/>
              </a:spcBef>
              <a:spcAft>
                <a:spcPts val="0"/>
              </a:spcAft>
              <a:buNone/>
            </a:pPr>
            <a:r>
              <a:rPr b="1" lang="en-US" sz="2100" u="sng"/>
              <a:t>for of syntax:</a:t>
            </a:r>
            <a:endParaRPr b="1" sz="2100" u="sng"/>
          </a:p>
          <a:p>
            <a:pPr indent="0" lvl="0" marL="0" marR="0" rtl="0" algn="l">
              <a:lnSpc>
                <a:spcPct val="100000"/>
              </a:lnSpc>
              <a:spcBef>
                <a:spcPts val="0"/>
              </a:spcBef>
              <a:spcAft>
                <a:spcPts val="0"/>
              </a:spcAft>
              <a:buNone/>
            </a:pPr>
            <a:r>
              <a:rPr lang="en-US" sz="2100"/>
              <a:t>for(var element of array){</a:t>
            </a:r>
            <a:endParaRPr sz="2100"/>
          </a:p>
          <a:p>
            <a:pPr indent="0" lvl="0" marL="0" marR="0" rtl="0" algn="l">
              <a:lnSpc>
                <a:spcPct val="100000"/>
              </a:lnSpc>
              <a:spcBef>
                <a:spcPts val="0"/>
              </a:spcBef>
              <a:spcAft>
                <a:spcPts val="0"/>
              </a:spcAft>
              <a:buNone/>
            </a:pPr>
            <a:r>
              <a:rPr lang="en-US" sz="2100"/>
              <a:t>	iterate element</a:t>
            </a:r>
            <a:endParaRPr sz="2100"/>
          </a:p>
          <a:p>
            <a:pPr indent="0" lvl="0" marL="0" marR="0" rtl="0" algn="l">
              <a:lnSpc>
                <a:spcPct val="100000"/>
              </a:lnSpc>
              <a:spcBef>
                <a:spcPts val="0"/>
              </a:spcBef>
              <a:spcAft>
                <a:spcPts val="0"/>
              </a:spcAft>
              <a:buNone/>
            </a:pPr>
            <a:r>
              <a:rPr lang="en-US" sz="2100"/>
              <a:t>}</a:t>
            </a:r>
            <a:endParaRPr sz="2100"/>
          </a:p>
          <a:p>
            <a:pPr indent="0" lvl="0" marL="0" marR="0" rtl="0" algn="l">
              <a:lnSpc>
                <a:spcPct val="100000"/>
              </a:lnSpc>
              <a:spcBef>
                <a:spcPts val="0"/>
              </a:spcBef>
              <a:spcAft>
                <a:spcPts val="0"/>
              </a:spcAft>
              <a:buNone/>
            </a:pPr>
            <a:r>
              <a:t/>
            </a:r>
            <a:endParaRPr sz="2100"/>
          </a:p>
          <a:p>
            <a:pPr indent="0" lvl="0" marL="0" marR="0" rtl="0" algn="l">
              <a:lnSpc>
                <a:spcPct val="100000"/>
              </a:lnSpc>
              <a:spcBef>
                <a:spcPts val="0"/>
              </a:spcBef>
              <a:spcAft>
                <a:spcPts val="0"/>
              </a:spcAft>
              <a:buNone/>
            </a:pPr>
            <a:r>
              <a:rPr b="1" lang="en-US" sz="2100" u="sng"/>
              <a:t>for in syntax:</a:t>
            </a:r>
            <a:endParaRPr b="1" sz="2100" u="sng"/>
          </a:p>
          <a:p>
            <a:pPr indent="0" lvl="0" marL="0" marR="0" rtl="0" algn="l">
              <a:lnSpc>
                <a:spcPct val="100000"/>
              </a:lnSpc>
              <a:spcBef>
                <a:spcPts val="0"/>
              </a:spcBef>
              <a:spcAft>
                <a:spcPts val="0"/>
              </a:spcAft>
              <a:buNone/>
            </a:pPr>
            <a:r>
              <a:rPr lang="en-US" sz="2100"/>
              <a:t>for(var key/index in array/object){</a:t>
            </a:r>
            <a:endParaRPr sz="2100"/>
          </a:p>
          <a:p>
            <a:pPr indent="0" lvl="0" marL="0" marR="0" rtl="0" algn="l">
              <a:lnSpc>
                <a:spcPct val="100000"/>
              </a:lnSpc>
              <a:spcBef>
                <a:spcPts val="0"/>
              </a:spcBef>
              <a:spcAft>
                <a:spcPts val="0"/>
              </a:spcAft>
              <a:buNone/>
            </a:pPr>
            <a:r>
              <a:rPr lang="en-US" sz="2100"/>
              <a:t>     iterate element</a:t>
            </a:r>
            <a:endParaRPr sz="2100"/>
          </a:p>
          <a:p>
            <a:pPr indent="0" lvl="0" marL="0" marR="0" rtl="0" algn="l">
              <a:lnSpc>
                <a:spcPct val="100000"/>
              </a:lnSpc>
              <a:spcBef>
                <a:spcPts val="0"/>
              </a:spcBef>
              <a:spcAft>
                <a:spcPts val="0"/>
              </a:spcAft>
              <a:buNone/>
            </a:pPr>
            <a:r>
              <a:rPr lang="en-US" sz="2100"/>
              <a:t>}</a:t>
            </a:r>
            <a:endParaRPr sz="2100"/>
          </a:p>
          <a:p>
            <a:pPr indent="0" lvl="0" marL="0" marR="0" rtl="0" algn="l">
              <a:lnSpc>
                <a:spcPct val="100000"/>
              </a:lnSpc>
              <a:spcBef>
                <a:spcPts val="0"/>
              </a:spcBef>
              <a:spcAft>
                <a:spcPts val="0"/>
              </a:spcAft>
              <a:buNone/>
            </a:pPr>
            <a:r>
              <a:rPr lang="en-US" sz="2100"/>
              <a:t>         </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JavaScript Functions</a:t>
            </a:r>
            <a:endParaRPr sz="3750"/>
          </a:p>
        </p:txBody>
      </p:sp>
      <p:sp>
        <p:nvSpPr>
          <p:cNvPr id="214" name="Google Shape;214;p13"/>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12</a:t>
            </a:r>
            <a:endParaRPr/>
          </a:p>
        </p:txBody>
      </p:sp>
      <p:sp>
        <p:nvSpPr>
          <p:cNvPr id="215" name="Google Shape;215;p13"/>
          <p:cNvSpPr txBox="1"/>
          <p:nvPr/>
        </p:nvSpPr>
        <p:spPr>
          <a:xfrm>
            <a:off x="346659" y="1075689"/>
            <a:ext cx="5214620" cy="4661535"/>
          </a:xfrm>
          <a:prstGeom prst="rect">
            <a:avLst/>
          </a:prstGeom>
          <a:noFill/>
          <a:ln>
            <a:noFill/>
          </a:ln>
        </p:spPr>
        <p:txBody>
          <a:bodyPr anchorCtr="0" anchor="t" bIns="0" lIns="0" spcFirstLastPara="1" rIns="0" wrap="square" tIns="13325">
            <a:spAutoFit/>
          </a:bodyPr>
          <a:lstStyle/>
          <a:p>
            <a:pPr indent="-509270" lvl="0" marL="521334" marR="0" rtl="0" algn="l">
              <a:lnSpc>
                <a:spcPct val="100000"/>
              </a:lnSpc>
              <a:spcBef>
                <a:spcPts val="0"/>
              </a:spcBef>
              <a:spcAft>
                <a:spcPts val="0"/>
              </a:spcAft>
              <a:buClr>
                <a:srgbClr val="18202E"/>
              </a:buClr>
              <a:buSzPts val="1600"/>
              <a:buFont typeface="Noto Sans Symbols"/>
              <a:buChar char="▪"/>
            </a:pPr>
            <a:r>
              <a:rPr lang="en-US" sz="1600">
                <a:latin typeface="Arial"/>
                <a:ea typeface="Arial"/>
                <a:cs typeface="Arial"/>
                <a:sym typeface="Arial"/>
              </a:rPr>
              <a:t>Named Functions :</a:t>
            </a:r>
            <a:endParaRPr sz="1600">
              <a:latin typeface="Arial"/>
              <a:ea typeface="Arial"/>
              <a:cs typeface="Arial"/>
              <a:sym typeface="Arial"/>
            </a:endParaRPr>
          </a:p>
          <a:p>
            <a:pPr indent="0" lvl="0" marL="1741170" marR="0" rtl="0" algn="l">
              <a:lnSpc>
                <a:spcPct val="100000"/>
              </a:lnSpc>
              <a:spcBef>
                <a:spcPts val="0"/>
              </a:spcBef>
              <a:spcAft>
                <a:spcPts val="0"/>
              </a:spcAft>
              <a:buNone/>
            </a:pPr>
            <a:r>
              <a:rPr lang="en-US" sz="1600">
                <a:latin typeface="Arial"/>
                <a:ea typeface="Arial"/>
                <a:cs typeface="Arial"/>
                <a:sym typeface="Arial"/>
              </a:rPr>
              <a:t>function funcname( args ) {</a:t>
            </a:r>
            <a:endParaRPr sz="1600">
              <a:latin typeface="Arial"/>
              <a:ea typeface="Arial"/>
              <a:cs typeface="Arial"/>
              <a:sym typeface="Arial"/>
            </a:endParaRPr>
          </a:p>
          <a:p>
            <a:pPr indent="0" lvl="0" marL="3969384" marR="0" rtl="0" algn="l">
              <a:lnSpc>
                <a:spcPct val="100000"/>
              </a:lnSpc>
              <a:spcBef>
                <a:spcPts val="0"/>
              </a:spcBef>
              <a:spcAft>
                <a:spcPts val="0"/>
              </a:spcAft>
              <a:buNone/>
            </a:pPr>
            <a:r>
              <a:rPr lang="en-US" sz="1600">
                <a:latin typeface="Arial"/>
                <a:ea typeface="Arial"/>
                <a:cs typeface="Arial"/>
                <a:sym typeface="Arial"/>
              </a:rPr>
              <a:t>//statements</a:t>
            </a:r>
            <a:endParaRPr sz="1600">
              <a:latin typeface="Arial"/>
              <a:ea typeface="Arial"/>
              <a:cs typeface="Arial"/>
              <a:sym typeface="Arial"/>
            </a:endParaRPr>
          </a:p>
          <a:p>
            <a:pPr indent="0" lvl="0" marL="3570604" marR="0" rtl="0" algn="l">
              <a:lnSpc>
                <a:spcPct val="100000"/>
              </a:lnSpc>
              <a:spcBef>
                <a:spcPts val="5"/>
              </a:spcBef>
              <a:spcAft>
                <a:spcPts val="0"/>
              </a:spcAft>
              <a:buNone/>
            </a:pPr>
            <a:r>
              <a:rPr lang="en-US" sz="1600">
                <a:latin typeface="Arial"/>
                <a:ea typeface="Arial"/>
                <a:cs typeface="Arial"/>
                <a:sym typeface="Arial"/>
              </a:rPr>
              <a:t>}</a:t>
            </a:r>
            <a:endParaRPr sz="1600">
              <a:latin typeface="Arial"/>
              <a:ea typeface="Arial"/>
              <a:cs typeface="Arial"/>
              <a:sym typeface="Arial"/>
            </a:endParaRPr>
          </a:p>
          <a:p>
            <a:pPr indent="0" lvl="0" marL="0" marR="0" rtl="0" algn="l">
              <a:lnSpc>
                <a:spcPct val="100000"/>
              </a:lnSpc>
              <a:spcBef>
                <a:spcPts val="20"/>
              </a:spcBef>
              <a:spcAft>
                <a:spcPts val="0"/>
              </a:spcAft>
              <a:buNone/>
            </a:pPr>
            <a:r>
              <a:t/>
            </a:r>
            <a:endParaRPr sz="16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600"/>
              <a:buFont typeface="Noto Sans Symbols"/>
              <a:buChar char="▪"/>
            </a:pPr>
            <a:r>
              <a:rPr lang="en-US" sz="1600">
                <a:latin typeface="Arial"/>
                <a:ea typeface="Arial"/>
                <a:cs typeface="Arial"/>
                <a:sym typeface="Arial"/>
              </a:rPr>
              <a:t>Function Expression(Anonymous Function) :</a:t>
            </a:r>
            <a:endParaRPr sz="1600">
              <a:latin typeface="Arial"/>
              <a:ea typeface="Arial"/>
              <a:cs typeface="Arial"/>
              <a:sym typeface="Arial"/>
            </a:endParaRPr>
          </a:p>
          <a:p>
            <a:pPr indent="0" lvl="0" marL="1741170" marR="0" rtl="0" algn="l">
              <a:lnSpc>
                <a:spcPct val="100000"/>
              </a:lnSpc>
              <a:spcBef>
                <a:spcPts val="5"/>
              </a:spcBef>
              <a:spcAft>
                <a:spcPts val="0"/>
              </a:spcAft>
              <a:buNone/>
            </a:pPr>
            <a:r>
              <a:rPr lang="en-US" sz="1600">
                <a:latin typeface="Arial"/>
                <a:ea typeface="Arial"/>
                <a:cs typeface="Arial"/>
                <a:sym typeface="Arial"/>
              </a:rPr>
              <a:t>var getName = function( args ) {</a:t>
            </a:r>
            <a:endParaRPr sz="1600">
              <a:latin typeface="Arial"/>
              <a:ea typeface="Arial"/>
              <a:cs typeface="Arial"/>
              <a:sym typeface="Arial"/>
            </a:endParaRPr>
          </a:p>
          <a:p>
            <a:pPr indent="0" lvl="0" marL="4085590" marR="0" rtl="0" algn="l">
              <a:lnSpc>
                <a:spcPct val="100000"/>
              </a:lnSpc>
              <a:spcBef>
                <a:spcPts val="0"/>
              </a:spcBef>
              <a:spcAft>
                <a:spcPts val="0"/>
              </a:spcAft>
              <a:buNone/>
            </a:pPr>
            <a:r>
              <a:rPr lang="en-US" sz="1600">
                <a:latin typeface="Arial"/>
                <a:ea typeface="Arial"/>
                <a:cs typeface="Arial"/>
                <a:sym typeface="Arial"/>
              </a:rPr>
              <a:t>//statements</a:t>
            </a:r>
            <a:endParaRPr sz="1600">
              <a:latin typeface="Arial"/>
              <a:ea typeface="Arial"/>
              <a:cs typeface="Arial"/>
              <a:sym typeface="Arial"/>
            </a:endParaRPr>
          </a:p>
          <a:p>
            <a:pPr indent="0" lvl="0" marL="4027804" marR="0" rtl="0" algn="l">
              <a:lnSpc>
                <a:spcPct val="100000"/>
              </a:lnSpc>
              <a:spcBef>
                <a:spcPts val="0"/>
              </a:spcBef>
              <a:spcAft>
                <a:spcPts val="0"/>
              </a:spcAft>
              <a:buNone/>
            </a:pPr>
            <a:r>
              <a:rPr lang="en-US" sz="1600">
                <a:latin typeface="Arial"/>
                <a:ea typeface="Arial"/>
                <a:cs typeface="Arial"/>
                <a:sym typeface="Arial"/>
              </a:rPr>
              <a:t>}</a:t>
            </a:r>
            <a:endParaRPr sz="1600">
              <a:latin typeface="Arial"/>
              <a:ea typeface="Arial"/>
              <a:cs typeface="Arial"/>
              <a:sym typeface="Arial"/>
            </a:endParaRPr>
          </a:p>
          <a:p>
            <a:pPr indent="0" lvl="0" marL="0" marR="0" rtl="0" algn="l">
              <a:lnSpc>
                <a:spcPct val="100000"/>
              </a:lnSpc>
              <a:spcBef>
                <a:spcPts val="25"/>
              </a:spcBef>
              <a:spcAft>
                <a:spcPts val="0"/>
              </a:spcAft>
              <a:buNone/>
            </a:pPr>
            <a:r>
              <a:t/>
            </a:r>
            <a:endParaRPr sz="16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600"/>
              <a:buFont typeface="Noto Sans Symbols"/>
              <a:buChar char="▪"/>
            </a:pPr>
            <a:r>
              <a:rPr lang="en-US" sz="1600">
                <a:latin typeface="Arial"/>
                <a:ea typeface="Arial"/>
                <a:cs typeface="Arial"/>
                <a:sym typeface="Arial"/>
              </a:rPr>
              <a:t>IIFE(Immediately Invoked Function Expression) :</a:t>
            </a:r>
            <a:endParaRPr sz="1600">
              <a:latin typeface="Arial"/>
              <a:ea typeface="Arial"/>
              <a:cs typeface="Arial"/>
              <a:sym typeface="Arial"/>
            </a:endParaRPr>
          </a:p>
          <a:p>
            <a:pPr indent="0" lvl="0" marL="2655570" marR="0" rtl="0" algn="l">
              <a:lnSpc>
                <a:spcPct val="100000"/>
              </a:lnSpc>
              <a:spcBef>
                <a:spcPts val="0"/>
              </a:spcBef>
              <a:spcAft>
                <a:spcPts val="0"/>
              </a:spcAft>
              <a:buNone/>
            </a:pPr>
            <a:r>
              <a:rPr lang="en-US" sz="1600">
                <a:latin typeface="Arial"/>
                <a:ea typeface="Arial"/>
                <a:cs typeface="Arial"/>
                <a:sym typeface="Arial"/>
              </a:rPr>
              <a:t>(function( args ){</a:t>
            </a:r>
            <a:endParaRPr sz="1600">
              <a:latin typeface="Arial"/>
              <a:ea typeface="Arial"/>
              <a:cs typeface="Arial"/>
              <a:sym typeface="Arial"/>
            </a:endParaRPr>
          </a:p>
          <a:p>
            <a:pPr indent="0" lvl="0" marL="3969384" marR="0" rtl="0" algn="l">
              <a:lnSpc>
                <a:spcPct val="100000"/>
              </a:lnSpc>
              <a:spcBef>
                <a:spcPts val="0"/>
              </a:spcBef>
              <a:spcAft>
                <a:spcPts val="0"/>
              </a:spcAft>
              <a:buNone/>
            </a:pPr>
            <a:r>
              <a:rPr lang="en-US" sz="1600">
                <a:latin typeface="Arial"/>
                <a:ea typeface="Arial"/>
                <a:cs typeface="Arial"/>
                <a:sym typeface="Arial"/>
              </a:rPr>
              <a:t>//statements</a:t>
            </a:r>
            <a:endParaRPr sz="1600">
              <a:latin typeface="Arial"/>
              <a:ea typeface="Arial"/>
              <a:cs typeface="Arial"/>
              <a:sym typeface="Arial"/>
            </a:endParaRPr>
          </a:p>
          <a:p>
            <a:pPr indent="0" lvl="0" marL="3628390" marR="0" rtl="0" algn="l">
              <a:lnSpc>
                <a:spcPct val="100000"/>
              </a:lnSpc>
              <a:spcBef>
                <a:spcPts val="0"/>
              </a:spcBef>
              <a:spcAft>
                <a:spcPts val="0"/>
              </a:spcAft>
              <a:buNone/>
            </a:pPr>
            <a:r>
              <a:rPr lang="en-US" sz="1600">
                <a:latin typeface="Arial"/>
                <a:ea typeface="Arial"/>
                <a:cs typeface="Arial"/>
                <a:sym typeface="Arial"/>
              </a:rPr>
              <a:t>})();</a:t>
            </a:r>
            <a:endParaRPr sz="1600">
              <a:latin typeface="Arial"/>
              <a:ea typeface="Arial"/>
              <a:cs typeface="Arial"/>
              <a:sym typeface="Arial"/>
            </a:endParaRPr>
          </a:p>
          <a:p>
            <a:pPr indent="0" lvl="0" marL="0" marR="0" rtl="0" algn="l">
              <a:lnSpc>
                <a:spcPct val="100000"/>
              </a:lnSpc>
              <a:spcBef>
                <a:spcPts val="25"/>
              </a:spcBef>
              <a:spcAft>
                <a:spcPts val="0"/>
              </a:spcAft>
              <a:buNone/>
            </a:pPr>
            <a:r>
              <a:t/>
            </a:r>
            <a:endParaRPr sz="16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1600"/>
              <a:buFont typeface="Noto Sans Symbols"/>
              <a:buChar char="▪"/>
            </a:pPr>
            <a:r>
              <a:rPr lang="en-US" sz="1600">
                <a:latin typeface="Arial"/>
                <a:ea typeface="Arial"/>
                <a:cs typeface="Arial"/>
                <a:sym typeface="Arial"/>
              </a:rPr>
              <a:t>ES6 Arrow Function :</a:t>
            </a:r>
            <a:endParaRPr sz="1600">
              <a:latin typeface="Arial"/>
              <a:ea typeface="Arial"/>
              <a:cs typeface="Arial"/>
              <a:sym typeface="Arial"/>
            </a:endParaRPr>
          </a:p>
          <a:p>
            <a:pPr indent="0" lvl="0" marL="3283584" marR="0" rtl="0" algn="l">
              <a:lnSpc>
                <a:spcPct val="100000"/>
              </a:lnSpc>
              <a:spcBef>
                <a:spcPts val="0"/>
              </a:spcBef>
              <a:spcAft>
                <a:spcPts val="0"/>
              </a:spcAft>
              <a:buNone/>
            </a:pPr>
            <a:r>
              <a:rPr lang="en-US" sz="1600">
                <a:latin typeface="Arial"/>
                <a:ea typeface="Arial"/>
                <a:cs typeface="Arial"/>
                <a:sym typeface="Arial"/>
              </a:rPr>
              <a:t>( args ) =&gt; {</a:t>
            </a:r>
            <a:endParaRPr sz="1600">
              <a:latin typeface="Arial"/>
              <a:ea typeface="Arial"/>
              <a:cs typeface="Arial"/>
              <a:sym typeface="Arial"/>
            </a:endParaRPr>
          </a:p>
          <a:p>
            <a:pPr indent="0" lvl="0" marL="3969384" marR="0" rtl="0" algn="l">
              <a:lnSpc>
                <a:spcPct val="100000"/>
              </a:lnSpc>
              <a:spcBef>
                <a:spcPts val="0"/>
              </a:spcBef>
              <a:spcAft>
                <a:spcPts val="0"/>
              </a:spcAft>
              <a:buNone/>
            </a:pPr>
            <a:r>
              <a:rPr lang="en-US" sz="1600">
                <a:latin typeface="Arial"/>
                <a:ea typeface="Arial"/>
                <a:cs typeface="Arial"/>
                <a:sym typeface="Arial"/>
              </a:rPr>
              <a:t>//statements</a:t>
            </a:r>
            <a:endParaRPr sz="1600">
              <a:latin typeface="Arial"/>
              <a:ea typeface="Arial"/>
              <a:cs typeface="Arial"/>
              <a:sym typeface="Arial"/>
            </a:endParaRPr>
          </a:p>
          <a:p>
            <a:pPr indent="0" lvl="0" marL="3686175" marR="0" rtl="0" algn="l">
              <a:lnSpc>
                <a:spcPct val="100000"/>
              </a:lnSpc>
              <a:spcBef>
                <a:spcPts val="5"/>
              </a:spcBef>
              <a:spcAft>
                <a:spcPts val="0"/>
              </a:spcAft>
              <a:buNone/>
            </a:pPr>
            <a:r>
              <a:rPr lang="en-US" sz="1600">
                <a:latin typeface="Arial"/>
                <a:ea typeface="Arial"/>
                <a:cs typeface="Arial"/>
                <a:sym typeface="Arial"/>
              </a:rPr>
              <a:t>}</a:t>
            </a:r>
            <a:endParaRPr sz="16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95199" y="12953"/>
            <a:ext cx="3903979" cy="59626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3750">
                <a:solidFill>
                  <a:srgbClr val="FFFFFF"/>
                </a:solidFill>
              </a:rPr>
              <a:t>Variable Hoisting</a:t>
            </a:r>
            <a:endParaRPr sz="3750"/>
          </a:p>
        </p:txBody>
      </p:sp>
      <p:sp>
        <p:nvSpPr>
          <p:cNvPr id="221" name="Google Shape;221;p14"/>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13</a:t>
            </a:r>
            <a:endParaRPr/>
          </a:p>
        </p:txBody>
      </p:sp>
      <p:sp>
        <p:nvSpPr>
          <p:cNvPr id="222" name="Google Shape;222;p14"/>
          <p:cNvSpPr txBox="1"/>
          <p:nvPr/>
        </p:nvSpPr>
        <p:spPr>
          <a:xfrm>
            <a:off x="346659" y="828243"/>
            <a:ext cx="2687320" cy="637540"/>
          </a:xfrm>
          <a:prstGeom prst="rect">
            <a:avLst/>
          </a:prstGeom>
          <a:noFill/>
          <a:ln>
            <a:noFill/>
          </a:ln>
        </p:spPr>
        <p:txBody>
          <a:bodyPr anchorCtr="0" anchor="t" bIns="0" lIns="0" spcFirstLastPara="1" rIns="0" wrap="square" tIns="17125">
            <a:spAutoFit/>
          </a:bodyPr>
          <a:lstStyle/>
          <a:p>
            <a:pPr indent="-508634" lvl="0" marL="508634" marR="5080" rtl="0" algn="r">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Variable hoisting :</a:t>
            </a:r>
            <a:endParaRPr sz="2100">
              <a:latin typeface="Arial"/>
              <a:ea typeface="Arial"/>
              <a:cs typeface="Arial"/>
              <a:sym typeface="Arial"/>
            </a:endParaRPr>
          </a:p>
          <a:p>
            <a:pPr indent="0" lvl="0" marL="0" marR="20320" rtl="0" algn="r">
              <a:lnSpc>
                <a:spcPct val="100000"/>
              </a:lnSpc>
              <a:spcBef>
                <a:spcPts val="40"/>
              </a:spcBef>
              <a:spcAft>
                <a:spcPts val="0"/>
              </a:spcAft>
              <a:buNone/>
            </a:pPr>
            <a:r>
              <a:rPr lang="en-US" sz="1850">
                <a:latin typeface="Arial"/>
                <a:ea typeface="Arial"/>
                <a:cs typeface="Arial"/>
                <a:sym typeface="Arial"/>
              </a:rPr>
              <a:t>Before Hoisting :-</a:t>
            </a:r>
            <a:endParaRPr sz="1850">
              <a:latin typeface="Arial"/>
              <a:ea typeface="Arial"/>
              <a:cs typeface="Arial"/>
              <a:sym typeface="Arial"/>
            </a:endParaRPr>
          </a:p>
        </p:txBody>
      </p:sp>
      <p:sp>
        <p:nvSpPr>
          <p:cNvPr id="223" name="Google Shape;223;p14"/>
          <p:cNvSpPr txBox="1"/>
          <p:nvPr/>
        </p:nvSpPr>
        <p:spPr>
          <a:xfrm>
            <a:off x="6118097" y="1154938"/>
            <a:ext cx="1614170" cy="31115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None/>
            </a:pPr>
            <a:r>
              <a:rPr lang="en-US" sz="1850">
                <a:latin typeface="Arial"/>
                <a:ea typeface="Arial"/>
                <a:cs typeface="Arial"/>
                <a:sym typeface="Arial"/>
              </a:rPr>
              <a:t>After hoisting :-</a:t>
            </a:r>
            <a:endParaRPr sz="1850">
              <a:latin typeface="Arial"/>
              <a:ea typeface="Arial"/>
              <a:cs typeface="Arial"/>
              <a:sym typeface="Arial"/>
            </a:endParaRPr>
          </a:p>
        </p:txBody>
      </p:sp>
      <p:sp>
        <p:nvSpPr>
          <p:cNvPr id="224" name="Google Shape;224;p14"/>
          <p:cNvSpPr txBox="1"/>
          <p:nvPr/>
        </p:nvSpPr>
        <p:spPr>
          <a:xfrm>
            <a:off x="346659" y="3432810"/>
            <a:ext cx="4129404" cy="636905"/>
          </a:xfrm>
          <a:prstGeom prst="rect">
            <a:avLst/>
          </a:prstGeom>
          <a:noFill/>
          <a:ln>
            <a:noFill/>
          </a:ln>
        </p:spPr>
        <p:txBody>
          <a:bodyPr anchorCtr="0" anchor="t" bIns="0" lIns="0" spcFirstLastPara="1" rIns="0" wrap="square" tIns="17125">
            <a:spAutoFit/>
          </a:bodyPr>
          <a:lstStyle/>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Variable Hoisting in Function :</a:t>
            </a:r>
            <a:endParaRPr sz="2100">
              <a:latin typeface="Arial"/>
              <a:ea typeface="Arial"/>
              <a:cs typeface="Arial"/>
              <a:sym typeface="Arial"/>
            </a:endParaRPr>
          </a:p>
          <a:p>
            <a:pPr indent="0" lvl="0" marL="890269" marR="0" rtl="0" algn="l">
              <a:lnSpc>
                <a:spcPct val="100000"/>
              </a:lnSpc>
              <a:spcBef>
                <a:spcPts val="35"/>
              </a:spcBef>
              <a:spcAft>
                <a:spcPts val="0"/>
              </a:spcAft>
              <a:buNone/>
            </a:pPr>
            <a:r>
              <a:rPr lang="en-US" sz="1850">
                <a:latin typeface="Arial"/>
                <a:ea typeface="Arial"/>
                <a:cs typeface="Arial"/>
                <a:sym typeface="Arial"/>
              </a:rPr>
              <a:t>Before Hoisting :-</a:t>
            </a:r>
            <a:endParaRPr sz="1850">
              <a:latin typeface="Arial"/>
              <a:ea typeface="Arial"/>
              <a:cs typeface="Arial"/>
              <a:sym typeface="Arial"/>
            </a:endParaRPr>
          </a:p>
        </p:txBody>
      </p:sp>
      <p:sp>
        <p:nvSpPr>
          <p:cNvPr id="225" name="Google Shape;225;p14"/>
          <p:cNvSpPr txBox="1"/>
          <p:nvPr/>
        </p:nvSpPr>
        <p:spPr>
          <a:xfrm>
            <a:off x="6188202" y="3758641"/>
            <a:ext cx="1619885" cy="31115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850">
                <a:latin typeface="Arial"/>
                <a:ea typeface="Arial"/>
                <a:cs typeface="Arial"/>
                <a:sym typeface="Arial"/>
              </a:rPr>
              <a:t>After hoisting :-</a:t>
            </a:r>
            <a:endParaRPr sz="1850">
              <a:latin typeface="Arial"/>
              <a:ea typeface="Arial"/>
              <a:cs typeface="Arial"/>
              <a:sym typeface="Arial"/>
            </a:endParaRPr>
          </a:p>
        </p:txBody>
      </p:sp>
      <p:sp>
        <p:nvSpPr>
          <p:cNvPr id="226" name="Google Shape;226;p14"/>
          <p:cNvSpPr txBox="1"/>
          <p:nvPr/>
        </p:nvSpPr>
        <p:spPr>
          <a:xfrm>
            <a:off x="576072" y="4355591"/>
            <a:ext cx="4919980" cy="1767839"/>
          </a:xfrm>
          <a:prstGeom prst="rect">
            <a:avLst/>
          </a:prstGeom>
          <a:noFill/>
          <a:ln cap="flat" cmpd="sng" w="24375">
            <a:solidFill>
              <a:srgbClr val="285D87"/>
            </a:solidFill>
            <a:prstDash val="solid"/>
            <a:round/>
            <a:headEnd len="sm" w="sm" type="none"/>
            <a:tailEnd len="sm" w="sm" type="none"/>
          </a:ln>
        </p:spPr>
        <p:txBody>
          <a:bodyPr anchorCtr="0" anchor="t" bIns="0" lIns="0" spcFirstLastPara="1" rIns="0" wrap="square" tIns="192400">
            <a:spAutoFit/>
          </a:bodyPr>
          <a:lstStyle/>
          <a:p>
            <a:pPr indent="-457834" lvl="0" marL="1004569" marR="1401445" rtl="0" algn="l">
              <a:lnSpc>
                <a:spcPct val="100000"/>
              </a:lnSpc>
              <a:spcBef>
                <a:spcPts val="0"/>
              </a:spcBef>
              <a:spcAft>
                <a:spcPts val="0"/>
              </a:spcAft>
              <a:buNone/>
            </a:pPr>
            <a:r>
              <a:rPr lang="en-US" sz="1800">
                <a:latin typeface="Arial"/>
                <a:ea typeface="Arial"/>
                <a:cs typeface="Arial"/>
                <a:sym typeface="Arial"/>
              </a:rPr>
              <a:t>function hoist() {  console.log(message);  var message = ‘Hoisting’</a:t>
            </a:r>
            <a:endParaRPr sz="1800">
              <a:latin typeface="Arial"/>
              <a:ea typeface="Arial"/>
              <a:cs typeface="Arial"/>
              <a:sym typeface="Arial"/>
            </a:endParaRPr>
          </a:p>
          <a:p>
            <a:pPr indent="0" lvl="0" marL="547370" marR="0" rtl="0" algn="l">
              <a:lnSpc>
                <a:spcPct val="100000"/>
              </a:lnSpc>
              <a:spcBef>
                <a:spcPts val="5"/>
              </a:spcBef>
              <a:spcAft>
                <a:spcPts val="0"/>
              </a:spcAft>
              <a:buNone/>
            </a:pPr>
            <a:r>
              <a:rPr lang="en-US" sz="1800">
                <a:latin typeface="Arial"/>
                <a:ea typeface="Arial"/>
                <a:cs typeface="Arial"/>
                <a:sym typeface="Arial"/>
              </a:rPr>
              <a:t>}</a:t>
            </a:r>
            <a:endParaRPr sz="1800">
              <a:latin typeface="Arial"/>
              <a:ea typeface="Arial"/>
              <a:cs typeface="Arial"/>
              <a:sym typeface="Arial"/>
            </a:endParaRPr>
          </a:p>
          <a:p>
            <a:pPr indent="0" lvl="0" marL="547370" marR="0" rtl="0" algn="l">
              <a:lnSpc>
                <a:spcPct val="100000"/>
              </a:lnSpc>
              <a:spcBef>
                <a:spcPts val="0"/>
              </a:spcBef>
              <a:spcAft>
                <a:spcPts val="0"/>
              </a:spcAft>
              <a:buNone/>
            </a:pPr>
            <a:r>
              <a:rPr lang="en-US" sz="1800">
                <a:latin typeface="Arial"/>
                <a:ea typeface="Arial"/>
                <a:cs typeface="Arial"/>
                <a:sym typeface="Arial"/>
              </a:rPr>
              <a:t>hoist();</a:t>
            </a:r>
            <a:endParaRPr sz="1800">
              <a:latin typeface="Arial"/>
              <a:ea typeface="Arial"/>
              <a:cs typeface="Arial"/>
              <a:sym typeface="Arial"/>
            </a:endParaRPr>
          </a:p>
        </p:txBody>
      </p:sp>
      <p:sp>
        <p:nvSpPr>
          <p:cNvPr id="227" name="Google Shape;227;p14"/>
          <p:cNvSpPr txBox="1"/>
          <p:nvPr/>
        </p:nvSpPr>
        <p:spPr>
          <a:xfrm>
            <a:off x="6132576" y="4355591"/>
            <a:ext cx="5511165" cy="1767839"/>
          </a:xfrm>
          <a:prstGeom prst="rect">
            <a:avLst/>
          </a:prstGeom>
          <a:noFill/>
          <a:ln cap="flat" cmpd="sng" w="24375">
            <a:solidFill>
              <a:srgbClr val="285D87"/>
            </a:solidFill>
            <a:prstDash val="solid"/>
            <a:round/>
            <a:headEnd len="sm" w="sm" type="none"/>
            <a:tailEnd len="sm" w="sm" type="none"/>
          </a:ln>
        </p:spPr>
        <p:txBody>
          <a:bodyPr anchorCtr="0" anchor="t" bIns="0" lIns="0" spcFirstLastPara="1" rIns="0" wrap="square" tIns="55225">
            <a:spAutoFit/>
          </a:bodyPr>
          <a:lstStyle/>
          <a:p>
            <a:pPr indent="-457200" lvl="0" marL="1007110" marR="3117215" rtl="0" algn="l">
              <a:lnSpc>
                <a:spcPct val="100000"/>
              </a:lnSpc>
              <a:spcBef>
                <a:spcPts val="0"/>
              </a:spcBef>
              <a:spcAft>
                <a:spcPts val="0"/>
              </a:spcAft>
              <a:buNone/>
            </a:pPr>
            <a:r>
              <a:rPr lang="en-US" sz="1800">
                <a:latin typeface="Arial"/>
                <a:ea typeface="Arial"/>
                <a:cs typeface="Arial"/>
                <a:sym typeface="Arial"/>
              </a:rPr>
              <a:t>function hoist() {  var message;</a:t>
            </a:r>
            <a:endParaRPr sz="1800">
              <a:latin typeface="Arial"/>
              <a:ea typeface="Arial"/>
              <a:cs typeface="Arial"/>
              <a:sym typeface="Arial"/>
            </a:endParaRPr>
          </a:p>
          <a:p>
            <a:pPr indent="0" lvl="0" marL="1007110" marR="0" rtl="0" algn="l">
              <a:lnSpc>
                <a:spcPct val="100000"/>
              </a:lnSpc>
              <a:spcBef>
                <a:spcPts val="5"/>
              </a:spcBef>
              <a:spcAft>
                <a:spcPts val="0"/>
              </a:spcAft>
              <a:buNone/>
            </a:pPr>
            <a:r>
              <a:rPr lang="en-US" sz="1800">
                <a:latin typeface="Arial"/>
                <a:ea typeface="Arial"/>
                <a:cs typeface="Arial"/>
                <a:sym typeface="Arial"/>
              </a:rPr>
              <a:t>console.log(message);</a:t>
            </a:r>
            <a:endParaRPr sz="1800">
              <a:latin typeface="Arial"/>
              <a:ea typeface="Arial"/>
              <a:cs typeface="Arial"/>
              <a:sym typeface="Arial"/>
            </a:endParaRPr>
          </a:p>
          <a:p>
            <a:pPr indent="0" lvl="0" marL="1007110" marR="0" rtl="0" algn="l">
              <a:lnSpc>
                <a:spcPct val="100000"/>
              </a:lnSpc>
              <a:spcBef>
                <a:spcPts val="0"/>
              </a:spcBef>
              <a:spcAft>
                <a:spcPts val="0"/>
              </a:spcAft>
              <a:buNone/>
            </a:pPr>
            <a:r>
              <a:rPr lang="en-US" sz="1800">
                <a:latin typeface="Arial"/>
                <a:ea typeface="Arial"/>
                <a:cs typeface="Arial"/>
                <a:sym typeface="Arial"/>
              </a:rPr>
              <a:t>message = ‘Hoisting’</a:t>
            </a:r>
            <a:endParaRPr sz="1800">
              <a:latin typeface="Arial"/>
              <a:ea typeface="Arial"/>
              <a:cs typeface="Arial"/>
              <a:sym typeface="Arial"/>
            </a:endParaRPr>
          </a:p>
          <a:p>
            <a:pPr indent="0" lvl="0" marL="549910" marR="0" rtl="0" algn="l">
              <a:lnSpc>
                <a:spcPct val="100000"/>
              </a:lnSpc>
              <a:spcBef>
                <a:spcPts val="0"/>
              </a:spcBef>
              <a:spcAft>
                <a:spcPts val="0"/>
              </a:spcAft>
              <a:buNone/>
            </a:pPr>
            <a:r>
              <a:rPr lang="en-US" sz="1800">
                <a:latin typeface="Arial"/>
                <a:ea typeface="Arial"/>
                <a:cs typeface="Arial"/>
                <a:sym typeface="Arial"/>
              </a:rPr>
              <a:t>}</a:t>
            </a:r>
            <a:endParaRPr sz="1800">
              <a:latin typeface="Arial"/>
              <a:ea typeface="Arial"/>
              <a:cs typeface="Arial"/>
              <a:sym typeface="Arial"/>
            </a:endParaRPr>
          </a:p>
          <a:p>
            <a:pPr indent="0" lvl="0" marL="549910" marR="0" rtl="0" algn="l">
              <a:lnSpc>
                <a:spcPct val="100000"/>
              </a:lnSpc>
              <a:spcBef>
                <a:spcPts val="0"/>
              </a:spcBef>
              <a:spcAft>
                <a:spcPts val="0"/>
              </a:spcAft>
              <a:buNone/>
            </a:pPr>
            <a:r>
              <a:rPr lang="en-US" sz="1800">
                <a:latin typeface="Arial"/>
                <a:ea typeface="Arial"/>
                <a:cs typeface="Arial"/>
                <a:sym typeface="Arial"/>
              </a:rPr>
              <a:t>hoist();</a:t>
            </a:r>
            <a:endParaRPr sz="1800">
              <a:latin typeface="Arial"/>
              <a:ea typeface="Arial"/>
              <a:cs typeface="Arial"/>
              <a:sym typeface="Arial"/>
            </a:endParaRPr>
          </a:p>
        </p:txBody>
      </p:sp>
      <p:sp>
        <p:nvSpPr>
          <p:cNvPr id="228" name="Google Shape;228;p14"/>
          <p:cNvSpPr txBox="1"/>
          <p:nvPr/>
        </p:nvSpPr>
        <p:spPr>
          <a:xfrm>
            <a:off x="576072" y="1691639"/>
            <a:ext cx="4919980" cy="966469"/>
          </a:xfrm>
          <a:prstGeom prst="rect">
            <a:avLst/>
          </a:prstGeom>
          <a:noFill/>
          <a:ln cap="flat" cmpd="sng" w="24375">
            <a:solidFill>
              <a:srgbClr val="285D87"/>
            </a:solidFill>
            <a:prstDash val="solid"/>
            <a:round/>
            <a:headEnd len="sm" w="sm" type="none"/>
            <a:tailEnd len="sm" w="sm" type="none"/>
          </a:ln>
        </p:spPr>
        <p:txBody>
          <a:bodyPr anchorCtr="0" anchor="t" bIns="0" lIns="0" spcFirstLastPara="1" rIns="0" wrap="square" tIns="65400">
            <a:spAutoFit/>
          </a:bodyPr>
          <a:lstStyle/>
          <a:p>
            <a:pPr indent="0" lvl="0" marL="547370" marR="0" rtl="0" algn="l">
              <a:lnSpc>
                <a:spcPct val="100000"/>
              </a:lnSpc>
              <a:spcBef>
                <a:spcPts val="0"/>
              </a:spcBef>
              <a:spcAft>
                <a:spcPts val="0"/>
              </a:spcAft>
              <a:buNone/>
            </a:pPr>
            <a:r>
              <a:rPr lang="en-US" sz="1800">
                <a:latin typeface="Arial"/>
                <a:ea typeface="Arial"/>
                <a:cs typeface="Arial"/>
                <a:sym typeface="Arial"/>
              </a:rPr>
              <a:t>console.log(hoist);</a:t>
            </a:r>
            <a:endParaRPr sz="1800">
              <a:latin typeface="Arial"/>
              <a:ea typeface="Arial"/>
              <a:cs typeface="Arial"/>
              <a:sym typeface="Arial"/>
            </a:endParaRPr>
          </a:p>
          <a:p>
            <a:pPr indent="0" lvl="0" marL="547370" marR="0" rtl="0" algn="l">
              <a:lnSpc>
                <a:spcPct val="100000"/>
              </a:lnSpc>
              <a:spcBef>
                <a:spcPts val="5"/>
              </a:spcBef>
              <a:spcAft>
                <a:spcPts val="0"/>
              </a:spcAft>
              <a:buNone/>
            </a:pPr>
            <a:r>
              <a:rPr lang="en-US" sz="1800">
                <a:latin typeface="Arial"/>
                <a:ea typeface="Arial"/>
                <a:cs typeface="Arial"/>
                <a:sym typeface="Arial"/>
              </a:rPr>
              <a:t>var hoist = ‘The variable has been</a:t>
            </a:r>
            <a:endParaRPr sz="1800">
              <a:latin typeface="Arial"/>
              <a:ea typeface="Arial"/>
              <a:cs typeface="Arial"/>
              <a:sym typeface="Arial"/>
            </a:endParaRPr>
          </a:p>
          <a:p>
            <a:pPr indent="0" lvl="0" marL="547370" marR="0" rtl="0" algn="l">
              <a:lnSpc>
                <a:spcPct val="100000"/>
              </a:lnSpc>
              <a:spcBef>
                <a:spcPts val="0"/>
              </a:spcBef>
              <a:spcAft>
                <a:spcPts val="0"/>
              </a:spcAft>
              <a:buNone/>
            </a:pPr>
            <a:r>
              <a:rPr lang="en-US" sz="1800">
                <a:latin typeface="Arial"/>
                <a:ea typeface="Arial"/>
                <a:cs typeface="Arial"/>
                <a:sym typeface="Arial"/>
              </a:rPr>
              <a:t>hoisted’;</a:t>
            </a:r>
            <a:endParaRPr sz="1800">
              <a:latin typeface="Arial"/>
              <a:ea typeface="Arial"/>
              <a:cs typeface="Arial"/>
              <a:sym typeface="Arial"/>
            </a:endParaRPr>
          </a:p>
        </p:txBody>
      </p:sp>
      <p:sp>
        <p:nvSpPr>
          <p:cNvPr id="229" name="Google Shape;229;p14"/>
          <p:cNvSpPr txBox="1"/>
          <p:nvPr/>
        </p:nvSpPr>
        <p:spPr>
          <a:xfrm>
            <a:off x="6132576" y="1691639"/>
            <a:ext cx="5511165" cy="966469"/>
          </a:xfrm>
          <a:prstGeom prst="rect">
            <a:avLst/>
          </a:prstGeom>
          <a:noFill/>
          <a:ln cap="flat" cmpd="sng" w="24375">
            <a:solidFill>
              <a:srgbClr val="285D87"/>
            </a:solidFill>
            <a:prstDash val="solid"/>
            <a:round/>
            <a:headEnd len="sm" w="sm" type="none"/>
            <a:tailEnd len="sm" w="sm" type="none"/>
          </a:ln>
        </p:spPr>
        <p:txBody>
          <a:bodyPr anchorCtr="0" anchor="t" bIns="0" lIns="0" spcFirstLastPara="1" rIns="0" wrap="square" tIns="65400">
            <a:spAutoFit/>
          </a:bodyPr>
          <a:lstStyle/>
          <a:p>
            <a:pPr indent="0" lvl="0" marL="549910" marR="0" rtl="0" algn="l">
              <a:lnSpc>
                <a:spcPct val="100000"/>
              </a:lnSpc>
              <a:spcBef>
                <a:spcPts val="0"/>
              </a:spcBef>
              <a:spcAft>
                <a:spcPts val="0"/>
              </a:spcAft>
              <a:buNone/>
            </a:pPr>
            <a:r>
              <a:rPr lang="en-US" sz="1800">
                <a:latin typeface="Arial"/>
                <a:ea typeface="Arial"/>
                <a:cs typeface="Arial"/>
                <a:sym typeface="Arial"/>
              </a:rPr>
              <a:t>var hoist;</a:t>
            </a:r>
            <a:endParaRPr sz="1800">
              <a:latin typeface="Arial"/>
              <a:ea typeface="Arial"/>
              <a:cs typeface="Arial"/>
              <a:sym typeface="Arial"/>
            </a:endParaRPr>
          </a:p>
          <a:p>
            <a:pPr indent="0" lvl="0" marL="549910" marR="0" rtl="0" algn="l">
              <a:lnSpc>
                <a:spcPct val="100000"/>
              </a:lnSpc>
              <a:spcBef>
                <a:spcPts val="5"/>
              </a:spcBef>
              <a:spcAft>
                <a:spcPts val="0"/>
              </a:spcAft>
              <a:buNone/>
            </a:pPr>
            <a:r>
              <a:rPr lang="en-US" sz="1800">
                <a:latin typeface="Arial"/>
                <a:ea typeface="Arial"/>
                <a:cs typeface="Arial"/>
                <a:sym typeface="Arial"/>
              </a:rPr>
              <a:t>console.log(hoist);</a:t>
            </a:r>
            <a:endParaRPr sz="1800">
              <a:latin typeface="Arial"/>
              <a:ea typeface="Arial"/>
              <a:cs typeface="Arial"/>
              <a:sym typeface="Arial"/>
            </a:endParaRPr>
          </a:p>
          <a:p>
            <a:pPr indent="0" lvl="0" marL="549910" marR="0" rtl="0" algn="l">
              <a:lnSpc>
                <a:spcPct val="100000"/>
              </a:lnSpc>
              <a:spcBef>
                <a:spcPts val="0"/>
              </a:spcBef>
              <a:spcAft>
                <a:spcPts val="0"/>
              </a:spcAft>
              <a:buNone/>
            </a:pPr>
            <a:r>
              <a:rPr lang="en-US" sz="1800">
                <a:latin typeface="Arial"/>
                <a:ea typeface="Arial"/>
                <a:cs typeface="Arial"/>
                <a:sym typeface="Arial"/>
              </a:rPr>
              <a:t>hoist = ‘The variable has been hoisted’;</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e196cab1de_0_1"/>
          <p:cNvSpPr txBox="1"/>
          <p:nvPr>
            <p:ph type="title"/>
          </p:nvPr>
        </p:nvSpPr>
        <p:spPr>
          <a:xfrm>
            <a:off x="0" y="0"/>
            <a:ext cx="5413500" cy="655200"/>
          </a:xfrm>
          <a:prstGeom prst="rect">
            <a:avLst/>
          </a:prstGeom>
          <a:solidFill>
            <a:srgbClr val="2284AE"/>
          </a:solidFill>
          <a:ln>
            <a:noFill/>
          </a:ln>
        </p:spPr>
        <p:txBody>
          <a:bodyPr anchorCtr="0" anchor="t" bIns="0" lIns="0" spcFirstLastPara="1" rIns="0" wrap="square" tIns="24750">
            <a:spAutoFit/>
          </a:bodyPr>
          <a:lstStyle/>
          <a:p>
            <a:pPr indent="0" lvl="0" marL="107313" rtl="0" algn="l">
              <a:lnSpc>
                <a:spcPct val="100000"/>
              </a:lnSpc>
              <a:spcBef>
                <a:spcPts val="0"/>
              </a:spcBef>
              <a:spcAft>
                <a:spcPts val="0"/>
              </a:spcAft>
              <a:buNone/>
            </a:pPr>
            <a:r>
              <a:rPr lang="en-US" sz="3750">
                <a:solidFill>
                  <a:srgbClr val="FFFFFF"/>
                </a:solidFill>
              </a:rPr>
              <a:t>JavaScript Call Stack</a:t>
            </a:r>
            <a:endParaRPr sz="3750"/>
          </a:p>
        </p:txBody>
      </p:sp>
      <p:sp>
        <p:nvSpPr>
          <p:cNvPr id="235" name="Google Shape;235;ge196cab1de_0_1"/>
          <p:cNvSpPr/>
          <p:nvPr/>
        </p:nvSpPr>
        <p:spPr>
          <a:xfrm>
            <a:off x="689150" y="1042150"/>
            <a:ext cx="10789500" cy="5278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ge196cab1de_0_1"/>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16</a:t>
            </a:r>
            <a:endParaRPr/>
          </a:p>
        </p:txBody>
      </p:sp>
      <p:sp>
        <p:nvSpPr>
          <p:cNvPr id="242" name="Google Shape;242;p17"/>
          <p:cNvSpPr txBox="1"/>
          <p:nvPr>
            <p:ph type="title"/>
          </p:nvPr>
        </p:nvSpPr>
        <p:spPr>
          <a:xfrm>
            <a:off x="0" y="0"/>
            <a:ext cx="5629200" cy="60210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Browser Object Model</a:t>
            </a:r>
            <a:endParaRPr sz="3750"/>
          </a:p>
        </p:txBody>
      </p:sp>
      <p:sp>
        <p:nvSpPr>
          <p:cNvPr id="243" name="Google Shape;243;p17"/>
          <p:cNvSpPr txBox="1"/>
          <p:nvPr/>
        </p:nvSpPr>
        <p:spPr>
          <a:xfrm>
            <a:off x="360900" y="803700"/>
            <a:ext cx="11470200" cy="5250600"/>
          </a:xfrm>
          <a:prstGeom prst="rect">
            <a:avLst/>
          </a:prstGeom>
          <a:noFill/>
          <a:ln>
            <a:noFill/>
          </a:ln>
        </p:spPr>
        <p:txBody>
          <a:bodyPr anchorCtr="0" anchor="t" bIns="0" lIns="0" spcFirstLastPara="1" rIns="0" wrap="square" tIns="17125">
            <a:spAutoFit/>
          </a:bodyPr>
          <a:lstStyle/>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The Browser Object Model (BOM) allows JavaScript to "talk to" the browser.</a:t>
            </a:r>
            <a:endParaRPr sz="2100">
              <a:latin typeface="Arial"/>
              <a:ea typeface="Arial"/>
              <a:cs typeface="Arial"/>
              <a:sym typeface="Arial"/>
            </a:endParaRPr>
          </a:p>
          <a:p>
            <a:pPr indent="0" lvl="0" marL="0" marR="0" rtl="0" algn="l">
              <a:lnSpc>
                <a:spcPct val="100000"/>
              </a:lnSpc>
              <a:spcBef>
                <a:spcPts val="5"/>
              </a:spcBef>
              <a:spcAft>
                <a:spcPts val="0"/>
              </a:spcAft>
              <a:buClr>
                <a:srgbClr val="18202E"/>
              </a:buClr>
              <a:buSzPts val="2250"/>
              <a:buFont typeface="Noto Sans Symbols"/>
              <a:buNone/>
            </a:pPr>
            <a:r>
              <a:t/>
            </a:r>
            <a:endParaRPr sz="22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b="1" lang="en-US" sz="2100">
                <a:latin typeface="Arial"/>
                <a:ea typeface="Arial"/>
                <a:cs typeface="Arial"/>
                <a:sym typeface="Arial"/>
              </a:rPr>
              <a:t>Window Object </a:t>
            </a:r>
            <a:r>
              <a:rPr lang="en-US" sz="2100">
                <a:latin typeface="Arial"/>
                <a:ea typeface="Arial"/>
                <a:cs typeface="Arial"/>
                <a:sym typeface="Arial"/>
              </a:rPr>
              <a:t>:</a:t>
            </a:r>
            <a:endParaRPr sz="2100">
              <a:latin typeface="Arial"/>
              <a:ea typeface="Arial"/>
              <a:cs typeface="Arial"/>
              <a:sym typeface="Arial"/>
            </a:endParaRPr>
          </a:p>
          <a:p>
            <a:pPr indent="0" lvl="0" marL="826769" marR="0" rtl="0" algn="l">
              <a:lnSpc>
                <a:spcPct val="100000"/>
              </a:lnSpc>
              <a:spcBef>
                <a:spcPts val="35"/>
              </a:spcBef>
              <a:spcAft>
                <a:spcPts val="0"/>
              </a:spcAft>
              <a:buNone/>
            </a:pPr>
            <a:r>
              <a:rPr lang="en-US" sz="1850">
                <a:latin typeface="Arial"/>
                <a:ea typeface="Arial"/>
                <a:cs typeface="Arial"/>
                <a:sym typeface="Arial"/>
              </a:rPr>
              <a:t>The window object is supported by all browsers. It represents the browser's window tab.</a:t>
            </a:r>
            <a:endParaRPr sz="1850">
              <a:latin typeface="Arial"/>
              <a:ea typeface="Arial"/>
              <a:cs typeface="Arial"/>
              <a:sym typeface="Arial"/>
            </a:endParaRPr>
          </a:p>
          <a:p>
            <a:pPr indent="0" lvl="0" marL="0" marR="0" rtl="0" algn="l">
              <a:lnSpc>
                <a:spcPct val="100000"/>
              </a:lnSpc>
              <a:spcBef>
                <a:spcPts val="40"/>
              </a:spcBef>
              <a:spcAft>
                <a:spcPts val="0"/>
              </a:spcAft>
              <a:buNone/>
            </a:pPr>
            <a:r>
              <a:t/>
            </a:r>
            <a:endParaRPr sz="1950">
              <a:latin typeface="Arial"/>
              <a:ea typeface="Arial"/>
              <a:cs typeface="Arial"/>
              <a:sym typeface="Arial"/>
            </a:endParaRPr>
          </a:p>
          <a:p>
            <a:pPr indent="-509270" lvl="0" marL="521334" marR="0" rtl="0" algn="l">
              <a:lnSpc>
                <a:spcPct val="100000"/>
              </a:lnSpc>
              <a:spcBef>
                <a:spcPts val="5"/>
              </a:spcBef>
              <a:spcAft>
                <a:spcPts val="0"/>
              </a:spcAft>
              <a:buClr>
                <a:srgbClr val="18202E"/>
              </a:buClr>
              <a:buSzPts val="2100"/>
              <a:buFont typeface="Noto Sans Symbols"/>
              <a:buChar char="▪"/>
            </a:pPr>
            <a:r>
              <a:rPr b="1" lang="en-US" sz="2100">
                <a:latin typeface="Arial"/>
                <a:ea typeface="Arial"/>
                <a:cs typeface="Arial"/>
                <a:sym typeface="Arial"/>
              </a:rPr>
              <a:t>Properties </a:t>
            </a:r>
            <a:r>
              <a:rPr lang="en-US" sz="2100">
                <a:latin typeface="Arial"/>
                <a:ea typeface="Arial"/>
                <a:cs typeface="Arial"/>
                <a:sym typeface="Arial"/>
              </a:rPr>
              <a:t>:</a:t>
            </a:r>
            <a:endParaRPr sz="2100">
              <a:latin typeface="Arial"/>
              <a:ea typeface="Arial"/>
              <a:cs typeface="Arial"/>
              <a:sym typeface="Arial"/>
            </a:endParaRPr>
          </a:p>
          <a:p>
            <a:pPr indent="0" lvl="0" marL="826769" marR="0" rtl="0" algn="l">
              <a:lnSpc>
                <a:spcPct val="100000"/>
              </a:lnSpc>
              <a:spcBef>
                <a:spcPts val="30"/>
              </a:spcBef>
              <a:spcAft>
                <a:spcPts val="0"/>
              </a:spcAft>
              <a:buNone/>
            </a:pPr>
            <a:r>
              <a:rPr lang="en-US" sz="1850">
                <a:latin typeface="Arial"/>
                <a:ea typeface="Arial"/>
                <a:cs typeface="Arial"/>
                <a:sym typeface="Arial"/>
              </a:rPr>
              <a:t>innerHeight, innerWidth.</a:t>
            </a:r>
            <a:endParaRPr sz="1850">
              <a:latin typeface="Arial"/>
              <a:ea typeface="Arial"/>
              <a:cs typeface="Arial"/>
              <a:sym typeface="Arial"/>
            </a:endParaRPr>
          </a:p>
          <a:p>
            <a:pPr indent="0" lvl="0" marL="0" marR="0" rtl="0" algn="l">
              <a:lnSpc>
                <a:spcPct val="100000"/>
              </a:lnSpc>
              <a:spcBef>
                <a:spcPts val="20"/>
              </a:spcBef>
              <a:spcAft>
                <a:spcPts val="0"/>
              </a:spcAft>
              <a:buNone/>
            </a:pPr>
            <a:r>
              <a:t/>
            </a:r>
            <a:endParaRPr sz="19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b="1" lang="en-US" sz="2100">
                <a:latin typeface="Arial"/>
                <a:ea typeface="Arial"/>
                <a:cs typeface="Arial"/>
                <a:sym typeface="Arial"/>
              </a:rPr>
              <a:t>Methods </a:t>
            </a:r>
            <a:r>
              <a:rPr lang="en-US" sz="2100">
                <a:latin typeface="Arial"/>
                <a:ea typeface="Arial"/>
                <a:cs typeface="Arial"/>
                <a:sym typeface="Arial"/>
              </a:rPr>
              <a:t>:</a:t>
            </a:r>
            <a:endParaRPr sz="2100">
              <a:latin typeface="Arial"/>
              <a:ea typeface="Arial"/>
              <a:cs typeface="Arial"/>
              <a:sym typeface="Arial"/>
            </a:endParaRPr>
          </a:p>
          <a:p>
            <a:pPr indent="0" lvl="0" marL="826769" marR="0" rtl="0" algn="l">
              <a:lnSpc>
                <a:spcPct val="100000"/>
              </a:lnSpc>
              <a:spcBef>
                <a:spcPts val="35"/>
              </a:spcBef>
              <a:spcAft>
                <a:spcPts val="0"/>
              </a:spcAft>
              <a:buNone/>
            </a:pPr>
            <a:r>
              <a:rPr lang="en-US" sz="1850">
                <a:latin typeface="Arial"/>
                <a:ea typeface="Arial"/>
                <a:cs typeface="Arial"/>
                <a:sym typeface="Arial"/>
              </a:rPr>
              <a:t>alert(simple alert), confirm(</a:t>
            </a:r>
            <a:r>
              <a:rPr lang="en-US" sz="1850"/>
              <a:t>ok cancel</a:t>
            </a:r>
            <a:r>
              <a:rPr lang="en-US" sz="1850">
                <a:latin typeface="Arial"/>
                <a:ea typeface="Arial"/>
                <a:cs typeface="Arial"/>
                <a:sym typeface="Arial"/>
              </a:rPr>
              <a:t>),</a:t>
            </a:r>
            <a:r>
              <a:rPr lang="en-US" sz="1850">
                <a:solidFill>
                  <a:schemeClr val="dk1"/>
                </a:solidFill>
              </a:rPr>
              <a:t>prompt(input),</a:t>
            </a:r>
            <a:r>
              <a:rPr lang="en-US" sz="1850">
                <a:latin typeface="Arial"/>
                <a:ea typeface="Arial"/>
                <a:cs typeface="Arial"/>
                <a:sym typeface="Arial"/>
              </a:rPr>
              <a:t> open(new window), close(close the window), console(</a:t>
            </a:r>
            <a:r>
              <a:rPr lang="en-US" sz="1850"/>
              <a:t>log msg)</a:t>
            </a:r>
            <a:r>
              <a:rPr lang="en-US" sz="1850">
                <a:latin typeface="Arial"/>
                <a:ea typeface="Arial"/>
                <a:cs typeface="Arial"/>
                <a:sym typeface="Arial"/>
              </a:rPr>
              <a:t>.</a:t>
            </a:r>
            <a:endParaRPr sz="1850">
              <a:latin typeface="Arial"/>
              <a:ea typeface="Arial"/>
              <a:cs typeface="Arial"/>
              <a:sym typeface="Arial"/>
            </a:endParaRPr>
          </a:p>
          <a:p>
            <a:pPr indent="0" lvl="0" marL="0" marR="0" rtl="0" algn="l">
              <a:lnSpc>
                <a:spcPct val="100000"/>
              </a:lnSpc>
              <a:spcBef>
                <a:spcPts val="15"/>
              </a:spcBef>
              <a:spcAft>
                <a:spcPts val="0"/>
              </a:spcAft>
              <a:buNone/>
            </a:pPr>
            <a:r>
              <a:t/>
            </a:r>
            <a:endParaRPr sz="19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b="1" lang="en-US" sz="2100">
                <a:latin typeface="Arial"/>
                <a:ea typeface="Arial"/>
                <a:cs typeface="Arial"/>
                <a:sym typeface="Arial"/>
              </a:rPr>
              <a:t>Location Object </a:t>
            </a:r>
            <a:r>
              <a:rPr lang="en-US" sz="2100">
                <a:latin typeface="Arial"/>
                <a:ea typeface="Arial"/>
                <a:cs typeface="Arial"/>
                <a:sym typeface="Arial"/>
              </a:rPr>
              <a:t>:</a:t>
            </a:r>
            <a:endParaRPr sz="2100">
              <a:latin typeface="Arial"/>
              <a:ea typeface="Arial"/>
              <a:cs typeface="Arial"/>
              <a:sym typeface="Arial"/>
            </a:endParaRPr>
          </a:p>
          <a:p>
            <a:pPr indent="0" lvl="0" marL="826769" marR="0" rtl="0" algn="l">
              <a:lnSpc>
                <a:spcPct val="100000"/>
              </a:lnSpc>
              <a:spcBef>
                <a:spcPts val="40"/>
              </a:spcBef>
              <a:spcAft>
                <a:spcPts val="0"/>
              </a:spcAft>
              <a:buNone/>
            </a:pPr>
            <a:r>
              <a:rPr lang="en-US" sz="1850">
                <a:latin typeface="Arial"/>
                <a:ea typeface="Arial"/>
                <a:cs typeface="Arial"/>
                <a:sym typeface="Arial"/>
              </a:rPr>
              <a:t>href, </a:t>
            </a:r>
            <a:r>
              <a:rPr lang="en-US" sz="1850">
                <a:solidFill>
                  <a:schemeClr val="dk2"/>
                </a:solidFill>
                <a:latin typeface="Arial"/>
                <a:ea typeface="Arial"/>
                <a:cs typeface="Arial"/>
                <a:sym typeface="Arial"/>
              </a:rPr>
              <a:t>hostname</a:t>
            </a:r>
            <a:r>
              <a:rPr lang="en-US" sz="1850">
                <a:latin typeface="Arial"/>
                <a:ea typeface="Arial"/>
                <a:cs typeface="Arial"/>
                <a:sym typeface="Arial"/>
              </a:rPr>
              <a:t>, pathname, </a:t>
            </a:r>
            <a:r>
              <a:rPr lang="en-US" sz="1850">
                <a:solidFill>
                  <a:schemeClr val="dk2"/>
                </a:solidFill>
                <a:latin typeface="Arial"/>
                <a:ea typeface="Arial"/>
                <a:cs typeface="Arial"/>
                <a:sym typeface="Arial"/>
              </a:rPr>
              <a:t>protocol</a:t>
            </a:r>
            <a:r>
              <a:rPr lang="en-US" sz="1850">
                <a:latin typeface="Arial"/>
                <a:ea typeface="Arial"/>
                <a:cs typeface="Arial"/>
                <a:sym typeface="Arial"/>
              </a:rPr>
              <a:t>, port.</a:t>
            </a:r>
            <a:endParaRPr sz="1850">
              <a:latin typeface="Arial"/>
              <a:ea typeface="Arial"/>
              <a:cs typeface="Arial"/>
              <a:sym typeface="Arial"/>
            </a:endParaRPr>
          </a:p>
          <a:p>
            <a:pPr indent="0" lvl="0" marL="0" marR="0" rtl="0" algn="l">
              <a:lnSpc>
                <a:spcPct val="100000"/>
              </a:lnSpc>
              <a:spcBef>
                <a:spcPts val="40"/>
              </a:spcBef>
              <a:spcAft>
                <a:spcPts val="0"/>
              </a:spcAft>
              <a:buNone/>
            </a:pPr>
            <a:r>
              <a:t/>
            </a:r>
            <a:endParaRPr sz="19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b="1" lang="en-US" sz="2100">
                <a:latin typeface="Arial"/>
                <a:ea typeface="Arial"/>
                <a:cs typeface="Arial"/>
                <a:sym typeface="Arial"/>
              </a:rPr>
              <a:t>History Object </a:t>
            </a:r>
            <a:r>
              <a:rPr lang="en-US" sz="2100">
                <a:latin typeface="Arial"/>
                <a:ea typeface="Arial"/>
                <a:cs typeface="Arial"/>
                <a:sym typeface="Arial"/>
              </a:rPr>
              <a:t>:</a:t>
            </a:r>
            <a:endParaRPr sz="2100">
              <a:latin typeface="Arial"/>
              <a:ea typeface="Arial"/>
              <a:cs typeface="Arial"/>
              <a:sym typeface="Arial"/>
            </a:endParaRPr>
          </a:p>
          <a:p>
            <a:pPr indent="0" lvl="0" marL="826769" marR="0" rtl="0" algn="l">
              <a:lnSpc>
                <a:spcPct val="100000"/>
              </a:lnSpc>
              <a:spcBef>
                <a:spcPts val="35"/>
              </a:spcBef>
              <a:spcAft>
                <a:spcPts val="0"/>
              </a:spcAft>
              <a:buNone/>
            </a:pPr>
            <a:r>
              <a:rPr lang="en-US" sz="1850">
                <a:latin typeface="Arial"/>
                <a:ea typeface="Arial"/>
                <a:cs typeface="Arial"/>
                <a:sym typeface="Arial"/>
              </a:rPr>
              <a:t>back(), forward().</a:t>
            </a:r>
            <a:endParaRPr sz="185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DOM</a:t>
            </a:r>
            <a:endParaRPr sz="3750"/>
          </a:p>
        </p:txBody>
      </p:sp>
      <p:sp>
        <p:nvSpPr>
          <p:cNvPr id="249" name="Google Shape;249;p19"/>
          <p:cNvSpPr txBox="1"/>
          <p:nvPr/>
        </p:nvSpPr>
        <p:spPr>
          <a:xfrm>
            <a:off x="346659" y="828243"/>
            <a:ext cx="10504170" cy="678180"/>
          </a:xfrm>
          <a:prstGeom prst="rect">
            <a:avLst/>
          </a:prstGeom>
          <a:noFill/>
          <a:ln>
            <a:noFill/>
          </a:ln>
        </p:spPr>
        <p:txBody>
          <a:bodyPr anchorCtr="0" anchor="t" bIns="0" lIns="0" spcFirstLastPara="1" rIns="0" wrap="square" tIns="17125">
            <a:spAutoFit/>
          </a:bodyPr>
          <a:lstStyle/>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The Document Object Model (</a:t>
            </a:r>
            <a:r>
              <a:rPr b="1" lang="en-US" sz="2100">
                <a:latin typeface="Arial"/>
                <a:ea typeface="Arial"/>
                <a:cs typeface="Arial"/>
                <a:sym typeface="Arial"/>
              </a:rPr>
              <a:t>DOM</a:t>
            </a:r>
            <a:r>
              <a:rPr lang="en-US" sz="2100">
                <a:latin typeface="Arial"/>
                <a:ea typeface="Arial"/>
                <a:cs typeface="Arial"/>
                <a:sym typeface="Arial"/>
              </a:rPr>
              <a:t>) is a programming interface for HTML and XML</a:t>
            </a:r>
            <a:endParaRPr sz="2100">
              <a:latin typeface="Arial"/>
              <a:ea typeface="Arial"/>
              <a:cs typeface="Arial"/>
              <a:sym typeface="Arial"/>
            </a:endParaRPr>
          </a:p>
          <a:p>
            <a:pPr indent="0" lvl="0" marL="521334" marR="0" rtl="0" algn="l">
              <a:lnSpc>
                <a:spcPct val="100000"/>
              </a:lnSpc>
              <a:spcBef>
                <a:spcPts val="50"/>
              </a:spcBef>
              <a:spcAft>
                <a:spcPts val="0"/>
              </a:spcAft>
              <a:buNone/>
            </a:pPr>
            <a:r>
              <a:rPr lang="en-US" sz="2100">
                <a:latin typeface="Arial"/>
                <a:ea typeface="Arial"/>
                <a:cs typeface="Arial"/>
                <a:sym typeface="Arial"/>
              </a:rPr>
              <a:t>documents, which can be modified with a scripting language such as </a:t>
            </a:r>
            <a:r>
              <a:rPr b="1" lang="en-US" sz="2100">
                <a:latin typeface="Arial"/>
                <a:ea typeface="Arial"/>
                <a:cs typeface="Arial"/>
                <a:sym typeface="Arial"/>
              </a:rPr>
              <a:t>JavaScript</a:t>
            </a:r>
            <a:endParaRPr sz="2100">
              <a:latin typeface="Arial"/>
              <a:ea typeface="Arial"/>
              <a:cs typeface="Arial"/>
              <a:sym typeface="Arial"/>
            </a:endParaRPr>
          </a:p>
        </p:txBody>
      </p:sp>
      <p:sp>
        <p:nvSpPr>
          <p:cNvPr id="250" name="Google Shape;250;p19"/>
          <p:cNvSpPr/>
          <p:nvPr/>
        </p:nvSpPr>
        <p:spPr>
          <a:xfrm>
            <a:off x="2368295" y="1725167"/>
            <a:ext cx="6934200" cy="47365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1" name="Google Shape;251;p19"/>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18</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21</a:t>
            </a:r>
            <a:endParaRPr/>
          </a:p>
        </p:txBody>
      </p:sp>
      <p:sp>
        <p:nvSpPr>
          <p:cNvPr id="257" name="Google Shape;257;p22"/>
          <p:cNvSpPr txBox="1"/>
          <p:nvPr>
            <p:ph type="title"/>
          </p:nvPr>
        </p:nvSpPr>
        <p:spPr>
          <a:xfrm>
            <a:off x="0" y="0"/>
            <a:ext cx="6135300" cy="60210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Document Object M</a:t>
            </a:r>
            <a:r>
              <a:rPr lang="en-US" sz="3750">
                <a:solidFill>
                  <a:srgbClr val="FFFFFF"/>
                </a:solidFill>
              </a:rPr>
              <a:t>odel</a:t>
            </a:r>
            <a:endParaRPr sz="3750"/>
          </a:p>
        </p:txBody>
      </p:sp>
      <p:sp>
        <p:nvSpPr>
          <p:cNvPr id="258" name="Google Shape;258;p22"/>
          <p:cNvSpPr txBox="1"/>
          <p:nvPr/>
        </p:nvSpPr>
        <p:spPr>
          <a:xfrm>
            <a:off x="346659" y="1154937"/>
            <a:ext cx="11323200" cy="4959600"/>
          </a:xfrm>
          <a:prstGeom prst="rect">
            <a:avLst/>
          </a:prstGeom>
          <a:noFill/>
          <a:ln>
            <a:noFill/>
          </a:ln>
        </p:spPr>
        <p:txBody>
          <a:bodyPr anchorCtr="0" anchor="t" bIns="0" lIns="0" spcFirstLastPara="1" rIns="0" wrap="square" tIns="17125">
            <a:spAutoFit/>
          </a:bodyPr>
          <a:lstStyle/>
          <a:p>
            <a:pPr indent="0" lvl="0" marL="0" marR="0" rtl="0" algn="l">
              <a:lnSpc>
                <a:spcPct val="100000"/>
              </a:lnSpc>
              <a:spcBef>
                <a:spcPts val="5"/>
              </a:spcBef>
              <a:spcAft>
                <a:spcPts val="0"/>
              </a:spcAft>
              <a:buNone/>
            </a:pPr>
            <a:r>
              <a:t/>
            </a:r>
            <a:endParaRPr sz="2750">
              <a:latin typeface="Arial"/>
              <a:ea typeface="Arial"/>
              <a:cs typeface="Arial"/>
              <a:sym typeface="Arial"/>
            </a:endParaRPr>
          </a:p>
          <a:p>
            <a:pPr indent="-541020" lvl="0" marL="521334" marR="0" rtl="0" algn="l">
              <a:lnSpc>
                <a:spcPct val="100000"/>
              </a:lnSpc>
              <a:spcBef>
                <a:spcPts val="0"/>
              </a:spcBef>
              <a:spcAft>
                <a:spcPts val="0"/>
              </a:spcAft>
              <a:buClr>
                <a:srgbClr val="18202E"/>
              </a:buClr>
              <a:buSzPts val="2600"/>
              <a:buFont typeface="Noto Sans Symbols"/>
              <a:buChar char="▪"/>
            </a:pPr>
            <a:r>
              <a:rPr b="1" lang="en-US" sz="2600">
                <a:latin typeface="Arial"/>
                <a:ea typeface="Arial"/>
                <a:cs typeface="Arial"/>
                <a:sym typeface="Arial"/>
              </a:rPr>
              <a:t>Methods </a:t>
            </a:r>
            <a:r>
              <a:rPr lang="en-US" sz="2600">
                <a:latin typeface="Arial"/>
                <a:ea typeface="Arial"/>
                <a:cs typeface="Arial"/>
                <a:sym typeface="Arial"/>
              </a:rPr>
              <a:t>:</a:t>
            </a:r>
            <a:endParaRPr sz="2600">
              <a:latin typeface="Arial"/>
              <a:ea typeface="Arial"/>
              <a:cs typeface="Arial"/>
              <a:sym typeface="Arial"/>
            </a:endParaRPr>
          </a:p>
          <a:p>
            <a:pPr indent="0" lvl="0" marL="826769" marR="5080" rtl="0" algn="l">
              <a:lnSpc>
                <a:spcPct val="100499"/>
              </a:lnSpc>
              <a:spcBef>
                <a:spcPts val="25"/>
              </a:spcBef>
              <a:spcAft>
                <a:spcPts val="0"/>
              </a:spcAft>
              <a:buNone/>
            </a:pPr>
            <a:r>
              <a:rPr lang="en-US" sz="2350">
                <a:latin typeface="Arial"/>
                <a:ea typeface="Arial"/>
                <a:cs typeface="Arial"/>
                <a:sym typeface="Arial"/>
              </a:rPr>
              <a:t>write(), createElement( element ), append(</a:t>
            </a:r>
            <a:r>
              <a:rPr lang="en-US" sz="2350"/>
              <a:t>element</a:t>
            </a:r>
            <a:r>
              <a:rPr lang="en-US" sz="2350">
                <a:latin typeface="Arial"/>
                <a:ea typeface="Arial"/>
                <a:cs typeface="Arial"/>
                <a:sym typeface="Arial"/>
              </a:rPr>
              <a:t>)</a:t>
            </a:r>
            <a:r>
              <a:rPr lang="en-US" sz="2350"/>
              <a:t>, </a:t>
            </a:r>
            <a:r>
              <a:rPr lang="en-US" sz="2350">
                <a:solidFill>
                  <a:schemeClr val="dk1"/>
                </a:solidFill>
              </a:rPr>
              <a:t>appendChild( element ), </a:t>
            </a:r>
            <a:r>
              <a:rPr lang="en-US" sz="2350">
                <a:latin typeface="Arial"/>
                <a:ea typeface="Arial"/>
                <a:cs typeface="Arial"/>
                <a:sym typeface="Arial"/>
              </a:rPr>
              <a:t>getElementById( id name ), getElementsByTagName( tag name ),  getElementsByClassName( class name ), querySelector( tag or #id or .class ),</a:t>
            </a:r>
            <a:endParaRPr sz="2350">
              <a:latin typeface="Arial"/>
              <a:ea typeface="Arial"/>
              <a:cs typeface="Arial"/>
              <a:sym typeface="Arial"/>
            </a:endParaRPr>
          </a:p>
          <a:p>
            <a:pPr indent="0" lvl="0" marL="826769" marR="0" rtl="0" algn="l">
              <a:lnSpc>
                <a:spcPct val="100000"/>
              </a:lnSpc>
              <a:spcBef>
                <a:spcPts val="35"/>
              </a:spcBef>
              <a:spcAft>
                <a:spcPts val="0"/>
              </a:spcAft>
              <a:buNone/>
            </a:pPr>
            <a:r>
              <a:rPr lang="en-US" sz="2350">
                <a:latin typeface="Arial"/>
                <a:ea typeface="Arial"/>
                <a:cs typeface="Arial"/>
                <a:sym typeface="Arial"/>
              </a:rPr>
              <a:t>querySelectorAll( tag or #id or .class )</a:t>
            </a:r>
            <a:r>
              <a:rPr lang="en-US" sz="2350"/>
              <a:t>, </a:t>
            </a:r>
            <a:r>
              <a:rPr lang="en-US" sz="2350">
                <a:solidFill>
                  <a:schemeClr val="dk2"/>
                </a:solidFill>
              </a:rPr>
              <a:t>removeChild()</a:t>
            </a:r>
            <a:endParaRPr sz="2350">
              <a:latin typeface="Arial"/>
              <a:ea typeface="Arial"/>
              <a:cs typeface="Arial"/>
              <a:sym typeface="Arial"/>
            </a:endParaRPr>
          </a:p>
          <a:p>
            <a:pPr indent="0" lvl="0" marL="0" marR="0" rtl="0" algn="l">
              <a:lnSpc>
                <a:spcPct val="100000"/>
              </a:lnSpc>
              <a:spcBef>
                <a:spcPts val="20"/>
              </a:spcBef>
              <a:spcAft>
                <a:spcPts val="0"/>
              </a:spcAft>
              <a:buNone/>
            </a:pPr>
            <a:r>
              <a:t/>
            </a:r>
            <a:endParaRPr sz="2450">
              <a:latin typeface="Arial"/>
              <a:ea typeface="Arial"/>
              <a:cs typeface="Arial"/>
              <a:sym typeface="Arial"/>
            </a:endParaRPr>
          </a:p>
          <a:p>
            <a:pPr indent="-541020" lvl="0" marL="521334" marR="0" rtl="0" algn="l">
              <a:lnSpc>
                <a:spcPct val="100000"/>
              </a:lnSpc>
              <a:spcBef>
                <a:spcPts val="0"/>
              </a:spcBef>
              <a:spcAft>
                <a:spcPts val="0"/>
              </a:spcAft>
              <a:buClr>
                <a:srgbClr val="18202E"/>
              </a:buClr>
              <a:buSzPts val="2600"/>
              <a:buFont typeface="Noto Sans Symbols"/>
              <a:buChar char="▪"/>
            </a:pPr>
            <a:r>
              <a:rPr b="1" lang="en-US" sz="2600">
                <a:latin typeface="Arial"/>
                <a:ea typeface="Arial"/>
                <a:cs typeface="Arial"/>
                <a:sym typeface="Arial"/>
              </a:rPr>
              <a:t>Properties </a:t>
            </a:r>
            <a:r>
              <a:rPr lang="en-US" sz="2600">
                <a:latin typeface="Arial"/>
                <a:ea typeface="Arial"/>
                <a:cs typeface="Arial"/>
                <a:sym typeface="Arial"/>
              </a:rPr>
              <a:t>:</a:t>
            </a:r>
            <a:endParaRPr sz="2600">
              <a:latin typeface="Arial"/>
              <a:ea typeface="Arial"/>
              <a:cs typeface="Arial"/>
              <a:sym typeface="Arial"/>
            </a:endParaRPr>
          </a:p>
          <a:p>
            <a:pPr indent="0" lvl="0" marL="826769" marR="836294" rtl="0" algn="l">
              <a:lnSpc>
                <a:spcPct val="100499"/>
              </a:lnSpc>
              <a:spcBef>
                <a:spcPts val="25"/>
              </a:spcBef>
              <a:spcAft>
                <a:spcPts val="0"/>
              </a:spcAft>
              <a:buNone/>
            </a:pPr>
            <a:r>
              <a:rPr lang="en-US" sz="2350">
                <a:solidFill>
                  <a:schemeClr val="dk2"/>
                </a:solidFill>
                <a:latin typeface="Arial"/>
                <a:ea typeface="Arial"/>
                <a:cs typeface="Arial"/>
                <a:sym typeface="Arial"/>
              </a:rPr>
              <a:t>firstChild</a:t>
            </a:r>
            <a:r>
              <a:rPr lang="en-US" sz="2350">
                <a:latin typeface="Arial"/>
                <a:ea typeface="Arial"/>
                <a:cs typeface="Arial"/>
                <a:sym typeface="Arial"/>
              </a:rPr>
              <a:t>, firstElementChild, </a:t>
            </a:r>
            <a:r>
              <a:rPr lang="en-US" sz="2350">
                <a:solidFill>
                  <a:schemeClr val="dk2"/>
                </a:solidFill>
              </a:rPr>
              <a:t>childNodes, </a:t>
            </a:r>
            <a:r>
              <a:rPr lang="en-US" sz="2350">
                <a:solidFill>
                  <a:schemeClr val="dk2"/>
                </a:solidFill>
                <a:latin typeface="Arial"/>
                <a:ea typeface="Arial"/>
                <a:cs typeface="Arial"/>
                <a:sym typeface="Arial"/>
              </a:rPr>
              <a:t>lastChild</a:t>
            </a:r>
            <a:r>
              <a:rPr lang="en-US" sz="2350">
                <a:latin typeface="Arial"/>
                <a:ea typeface="Arial"/>
                <a:cs typeface="Arial"/>
                <a:sym typeface="Arial"/>
              </a:rPr>
              <a:t>, lastElementChild, </a:t>
            </a:r>
            <a:r>
              <a:rPr lang="en-US" sz="2350">
                <a:solidFill>
                  <a:schemeClr val="dk2"/>
                </a:solidFill>
              </a:rPr>
              <a:t>innerText</a:t>
            </a:r>
            <a:r>
              <a:rPr lang="en-US" sz="2350"/>
              <a:t>, </a:t>
            </a:r>
            <a:r>
              <a:rPr lang="en-US" sz="2350">
                <a:solidFill>
                  <a:schemeClr val="dk2"/>
                </a:solidFill>
              </a:rPr>
              <a:t>innerHTML</a:t>
            </a:r>
            <a:endParaRPr sz="2350">
              <a:solidFill>
                <a:schemeClr val="dk2"/>
              </a:solidFill>
              <a:latin typeface="Arial"/>
              <a:ea typeface="Arial"/>
              <a:cs typeface="Arial"/>
              <a:sym typeface="Arial"/>
            </a:endParaRPr>
          </a:p>
          <a:p>
            <a:pPr indent="0" lvl="0" marL="0" marR="0" rtl="0" algn="l">
              <a:lnSpc>
                <a:spcPct val="100000"/>
              </a:lnSpc>
              <a:spcBef>
                <a:spcPts val="40"/>
              </a:spcBef>
              <a:spcAft>
                <a:spcPts val="0"/>
              </a:spcAft>
              <a:buNone/>
            </a:pPr>
            <a:r>
              <a:t/>
            </a:r>
            <a:endParaRPr sz="2450">
              <a:latin typeface="Arial"/>
              <a:ea typeface="Arial"/>
              <a:cs typeface="Arial"/>
              <a:sym typeface="Arial"/>
            </a:endParaRPr>
          </a:p>
          <a:p>
            <a:pPr indent="-541020" lvl="0" marL="521334" marR="0" rtl="0" algn="l">
              <a:lnSpc>
                <a:spcPct val="100000"/>
              </a:lnSpc>
              <a:spcBef>
                <a:spcPts val="0"/>
              </a:spcBef>
              <a:spcAft>
                <a:spcPts val="0"/>
              </a:spcAft>
              <a:buClr>
                <a:srgbClr val="18202E"/>
              </a:buClr>
              <a:buSzPts val="2600"/>
              <a:buFont typeface="Noto Sans Symbols"/>
              <a:buChar char="▪"/>
            </a:pPr>
            <a:r>
              <a:rPr b="1" lang="en-US" sz="2600">
                <a:latin typeface="Arial"/>
                <a:ea typeface="Arial"/>
                <a:cs typeface="Arial"/>
                <a:sym typeface="Arial"/>
              </a:rPr>
              <a:t>DOM Events </a:t>
            </a:r>
            <a:r>
              <a:rPr lang="en-US" sz="2600">
                <a:latin typeface="Arial"/>
                <a:ea typeface="Arial"/>
                <a:cs typeface="Arial"/>
                <a:sym typeface="Arial"/>
              </a:rPr>
              <a:t>:</a:t>
            </a:r>
            <a:endParaRPr sz="2600">
              <a:latin typeface="Arial"/>
              <a:ea typeface="Arial"/>
              <a:cs typeface="Arial"/>
              <a:sym typeface="Arial"/>
            </a:endParaRPr>
          </a:p>
          <a:p>
            <a:pPr indent="0" lvl="0" marL="826769" marR="0" rtl="0" algn="l">
              <a:lnSpc>
                <a:spcPct val="100000"/>
              </a:lnSpc>
              <a:spcBef>
                <a:spcPts val="35"/>
              </a:spcBef>
              <a:spcAft>
                <a:spcPts val="0"/>
              </a:spcAft>
              <a:buNone/>
            </a:pPr>
            <a:r>
              <a:rPr lang="en-US" sz="2350">
                <a:latin typeface="Arial"/>
                <a:ea typeface="Arial"/>
                <a:cs typeface="Arial"/>
                <a:sym typeface="Arial"/>
              </a:rPr>
              <a:t>onclick, onmouseover, onmouseout, onkeyup, onkeydown.</a:t>
            </a:r>
            <a:endParaRPr sz="235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nvSpPr>
        <p:spPr>
          <a:xfrm>
            <a:off x="5413247" y="0"/>
            <a:ext cx="866140" cy="655320"/>
          </a:xfrm>
          <a:prstGeom prst="rect">
            <a:avLst/>
          </a:prstGeom>
          <a:solidFill>
            <a:srgbClr val="2284AE"/>
          </a:solidFill>
          <a:ln>
            <a:noFill/>
          </a:ln>
        </p:spPr>
        <p:txBody>
          <a:bodyPr anchorCtr="0" anchor="t" bIns="0" lIns="0" spcFirstLastPara="1" rIns="0" wrap="square" tIns="24750">
            <a:spAutoFit/>
          </a:bodyPr>
          <a:lstStyle/>
          <a:p>
            <a:pPr indent="0" lvl="0" marL="201930" marR="0" rtl="0" algn="l">
              <a:lnSpc>
                <a:spcPct val="100000"/>
              </a:lnSpc>
              <a:spcBef>
                <a:spcPts val="0"/>
              </a:spcBef>
              <a:spcAft>
                <a:spcPts val="0"/>
              </a:spcAft>
              <a:buNone/>
            </a:pPr>
            <a:r>
              <a:rPr b="1" lang="en-US" sz="3750">
                <a:solidFill>
                  <a:srgbClr val="FFFFFF"/>
                </a:solidFill>
                <a:latin typeface="Arial"/>
                <a:ea typeface="Arial"/>
                <a:cs typeface="Arial"/>
                <a:sym typeface="Arial"/>
              </a:rPr>
              <a:t>N</a:t>
            </a:r>
            <a:endParaRPr sz="3750">
              <a:latin typeface="Arial"/>
              <a:ea typeface="Arial"/>
              <a:cs typeface="Arial"/>
              <a:sym typeface="Arial"/>
            </a:endParaRPr>
          </a:p>
        </p:txBody>
      </p:sp>
      <p:sp>
        <p:nvSpPr>
          <p:cNvPr id="264" name="Google Shape;264;p24"/>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23</a:t>
            </a:r>
            <a:endParaRPr/>
          </a:p>
        </p:txBody>
      </p:sp>
      <p:sp>
        <p:nvSpPr>
          <p:cNvPr id="265" name="Google Shape;265;p24"/>
          <p:cNvSpPr txBox="1"/>
          <p:nvPr>
            <p:ph type="title"/>
          </p:nvPr>
        </p:nvSpPr>
        <p:spPr>
          <a:xfrm>
            <a:off x="0" y="0"/>
            <a:ext cx="56292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Working with Form, JSO</a:t>
            </a:r>
            <a:endParaRPr sz="3750"/>
          </a:p>
        </p:txBody>
      </p:sp>
      <p:sp>
        <p:nvSpPr>
          <p:cNvPr id="266" name="Google Shape;266;p24"/>
          <p:cNvSpPr txBox="1"/>
          <p:nvPr/>
        </p:nvSpPr>
        <p:spPr>
          <a:xfrm>
            <a:off x="346650" y="1136650"/>
            <a:ext cx="11318700" cy="4677900"/>
          </a:xfrm>
          <a:prstGeom prst="rect">
            <a:avLst/>
          </a:prstGeom>
          <a:noFill/>
          <a:ln>
            <a:noFill/>
          </a:ln>
        </p:spPr>
        <p:txBody>
          <a:bodyPr anchorCtr="0" anchor="t" bIns="0" lIns="0" spcFirstLastPara="1" rIns="0" wrap="square" tIns="11425">
            <a:spAutoFit/>
          </a:bodyPr>
          <a:lstStyle/>
          <a:p>
            <a:pPr indent="0" lvl="0" marL="0" marR="0" rtl="0" algn="l">
              <a:lnSpc>
                <a:spcPct val="100000"/>
              </a:lnSpc>
              <a:spcBef>
                <a:spcPts val="45"/>
              </a:spcBef>
              <a:spcAft>
                <a:spcPts val="0"/>
              </a:spcAft>
              <a:buClr>
                <a:srgbClr val="18202E"/>
              </a:buClr>
              <a:buSzPts val="2050"/>
              <a:buFont typeface="Noto Sans Symbols"/>
              <a:buNone/>
            </a:pPr>
            <a:r>
              <a:t/>
            </a:r>
            <a:endParaRPr sz="2050">
              <a:latin typeface="Arial"/>
              <a:ea typeface="Arial"/>
              <a:cs typeface="Arial"/>
              <a:sym typeface="Arial"/>
            </a:endParaRPr>
          </a:p>
          <a:p>
            <a:pPr indent="-521334" lvl="0" marL="521334" marR="3157220" rtl="0" algn="l">
              <a:lnSpc>
                <a:spcPct val="100000"/>
              </a:lnSpc>
              <a:spcBef>
                <a:spcPts val="0"/>
              </a:spcBef>
              <a:spcAft>
                <a:spcPts val="0"/>
              </a:spcAft>
              <a:buClr>
                <a:srgbClr val="18202E"/>
              </a:buClr>
              <a:buSzPts val="2000"/>
              <a:buFont typeface="Noto Sans Symbols"/>
              <a:buChar char="▪"/>
            </a:pPr>
            <a:r>
              <a:rPr lang="en-US" sz="2000"/>
              <a:t>JSON stands for JavaScript Object Notation. JSON is a lightweight format for storing and transporting data. JSON is often used when data is sent from a server to a web page. JSON is "self-describing" and easy to understand.</a:t>
            </a:r>
            <a:endParaRPr sz="2000">
              <a:latin typeface="Arial"/>
              <a:ea typeface="Arial"/>
              <a:cs typeface="Arial"/>
              <a:sym typeface="Arial"/>
            </a:endParaRPr>
          </a:p>
          <a:p>
            <a:pPr indent="0" lvl="0" marL="0" marR="0" rtl="0" algn="l">
              <a:lnSpc>
                <a:spcPct val="100000"/>
              </a:lnSpc>
              <a:spcBef>
                <a:spcPts val="45"/>
              </a:spcBef>
              <a:spcAft>
                <a:spcPts val="0"/>
              </a:spcAft>
              <a:buClr>
                <a:srgbClr val="18202E"/>
              </a:buClr>
              <a:buSzPts val="2050"/>
              <a:buFont typeface="Noto Sans Symbols"/>
              <a:buNone/>
            </a:pPr>
            <a:r>
              <a:t/>
            </a:r>
            <a:endParaRPr sz="20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000"/>
              <a:buFont typeface="Noto Sans Symbols"/>
              <a:buChar char="▪"/>
            </a:pPr>
            <a:r>
              <a:rPr lang="en-US" sz="2000">
                <a:latin typeface="Arial"/>
                <a:ea typeface="Arial"/>
                <a:cs typeface="Arial"/>
                <a:sym typeface="Arial"/>
              </a:rPr>
              <a:t>JSON.stringify();  //used to convert JS object to JSON object</a:t>
            </a:r>
            <a:endParaRPr sz="2000">
              <a:latin typeface="Arial"/>
              <a:ea typeface="Arial"/>
              <a:cs typeface="Arial"/>
              <a:sym typeface="Arial"/>
            </a:endParaRPr>
          </a:p>
          <a:p>
            <a:pPr indent="0" lvl="0" marL="0" marR="0" rtl="0" algn="l">
              <a:lnSpc>
                <a:spcPct val="100000"/>
              </a:lnSpc>
              <a:spcBef>
                <a:spcPts val="45"/>
              </a:spcBef>
              <a:spcAft>
                <a:spcPts val="0"/>
              </a:spcAft>
              <a:buClr>
                <a:srgbClr val="18202E"/>
              </a:buClr>
              <a:buSzPts val="2050"/>
              <a:buFont typeface="Noto Sans Symbols"/>
              <a:buNone/>
            </a:pPr>
            <a:r>
              <a:t/>
            </a:r>
            <a:endParaRPr sz="20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000"/>
              <a:buFont typeface="Noto Sans Symbols"/>
              <a:buChar char="▪"/>
            </a:pPr>
            <a:r>
              <a:rPr lang="en-US" sz="2000">
                <a:latin typeface="Arial"/>
                <a:ea typeface="Arial"/>
                <a:cs typeface="Arial"/>
                <a:sym typeface="Arial"/>
              </a:rPr>
              <a:t>JSON.parse(); </a:t>
            </a:r>
            <a:r>
              <a:rPr lang="en-US" sz="2000"/>
              <a:t> // used to convert JSON object to JS object</a:t>
            </a:r>
            <a:endParaRPr sz="2000">
              <a:latin typeface="Arial"/>
              <a:ea typeface="Arial"/>
              <a:cs typeface="Arial"/>
              <a:sym typeface="Arial"/>
            </a:endParaRPr>
          </a:p>
          <a:p>
            <a:pPr indent="0" lvl="0" marL="0" marR="0" rtl="0" algn="l">
              <a:lnSpc>
                <a:spcPct val="100000"/>
              </a:lnSpc>
              <a:spcBef>
                <a:spcPts val="45"/>
              </a:spcBef>
              <a:spcAft>
                <a:spcPts val="0"/>
              </a:spcAft>
              <a:buClr>
                <a:srgbClr val="18202E"/>
              </a:buClr>
              <a:buSzPts val="2050"/>
              <a:buFont typeface="Noto Sans Symbols"/>
              <a:buNone/>
            </a:pPr>
            <a:r>
              <a:t/>
            </a:r>
            <a:endParaRPr sz="20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000"/>
              <a:buFont typeface="Noto Sans Symbols"/>
              <a:buChar char="▪"/>
            </a:pPr>
            <a:r>
              <a:rPr lang="en-US" sz="2000">
                <a:latin typeface="Arial"/>
                <a:ea typeface="Arial"/>
                <a:cs typeface="Arial"/>
                <a:sym typeface="Arial"/>
              </a:rPr>
              <a:t>JSON Data Types :</a:t>
            </a:r>
            <a:endParaRPr sz="2000">
              <a:latin typeface="Arial"/>
              <a:ea typeface="Arial"/>
              <a:cs typeface="Arial"/>
              <a:sym typeface="Arial"/>
            </a:endParaRPr>
          </a:p>
          <a:p>
            <a:pPr indent="0" lvl="0" marL="920750" marR="0" rtl="0" algn="l">
              <a:lnSpc>
                <a:spcPct val="100000"/>
              </a:lnSpc>
              <a:spcBef>
                <a:spcPts val="0"/>
              </a:spcBef>
              <a:spcAft>
                <a:spcPts val="0"/>
              </a:spcAft>
              <a:buNone/>
            </a:pPr>
            <a:r>
              <a:rPr lang="en-US" sz="2000">
                <a:latin typeface="Arial"/>
                <a:ea typeface="Arial"/>
                <a:cs typeface="Arial"/>
                <a:sym typeface="Arial"/>
              </a:rPr>
              <a:t>In JSON, values must be one of the following data types</a:t>
            </a:r>
            <a:endParaRPr sz="2000">
              <a:latin typeface="Arial"/>
              <a:ea typeface="Arial"/>
              <a:cs typeface="Arial"/>
              <a:sym typeface="Arial"/>
            </a:endParaRPr>
          </a:p>
          <a:p>
            <a:pPr indent="0" lvl="0" marL="1741170" marR="0" rtl="0" algn="l">
              <a:lnSpc>
                <a:spcPct val="100000"/>
              </a:lnSpc>
              <a:spcBef>
                <a:spcPts val="0"/>
              </a:spcBef>
              <a:spcAft>
                <a:spcPts val="0"/>
              </a:spcAft>
              <a:buNone/>
            </a:pPr>
            <a:r>
              <a:rPr lang="en-US" sz="2000">
                <a:latin typeface="Arial"/>
                <a:ea typeface="Arial"/>
                <a:cs typeface="Arial"/>
                <a:sym typeface="Arial"/>
              </a:rPr>
              <a:t>a string, a number, an object, an array, a boolean, null</a:t>
            </a:r>
            <a:endParaRPr sz="2000">
              <a:latin typeface="Arial"/>
              <a:ea typeface="Arial"/>
              <a:cs typeface="Arial"/>
              <a:sym typeface="Arial"/>
            </a:endParaRPr>
          </a:p>
          <a:p>
            <a:pPr indent="0" lvl="0" marL="896619" marR="0" rtl="0" algn="l">
              <a:lnSpc>
                <a:spcPct val="100000"/>
              </a:lnSpc>
              <a:spcBef>
                <a:spcPts val="5"/>
              </a:spcBef>
              <a:spcAft>
                <a:spcPts val="0"/>
              </a:spcAft>
              <a:buNone/>
            </a:pPr>
            <a:r>
              <a:rPr lang="en-US" sz="2000">
                <a:latin typeface="Arial"/>
                <a:ea typeface="Arial"/>
                <a:cs typeface="Arial"/>
                <a:sym typeface="Arial"/>
              </a:rPr>
              <a:t>JSON values </a:t>
            </a:r>
            <a:r>
              <a:rPr b="1" lang="en-US" sz="2000">
                <a:latin typeface="Arial"/>
                <a:ea typeface="Arial"/>
                <a:cs typeface="Arial"/>
                <a:sym typeface="Arial"/>
              </a:rPr>
              <a:t>cannot </a:t>
            </a:r>
            <a:r>
              <a:rPr lang="en-US" sz="2000">
                <a:latin typeface="Arial"/>
                <a:ea typeface="Arial"/>
                <a:cs typeface="Arial"/>
                <a:sym typeface="Arial"/>
              </a:rPr>
              <a:t>be one of the following data types:</a:t>
            </a:r>
            <a:endParaRPr sz="2000">
              <a:latin typeface="Arial"/>
              <a:ea typeface="Arial"/>
              <a:cs typeface="Arial"/>
              <a:sym typeface="Arial"/>
            </a:endParaRPr>
          </a:p>
          <a:p>
            <a:pPr indent="0" lvl="0" marL="1741170" marR="0" rtl="0" algn="l">
              <a:lnSpc>
                <a:spcPct val="100000"/>
              </a:lnSpc>
              <a:spcBef>
                <a:spcPts val="0"/>
              </a:spcBef>
              <a:spcAft>
                <a:spcPts val="0"/>
              </a:spcAft>
              <a:buNone/>
            </a:pPr>
            <a:r>
              <a:rPr lang="en-US" sz="2000">
                <a:latin typeface="Arial"/>
                <a:ea typeface="Arial"/>
                <a:cs typeface="Arial"/>
                <a:sym typeface="Arial"/>
              </a:rPr>
              <a:t>a function, a date, undefined</a:t>
            </a:r>
            <a:endParaRPr sz="20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0" y="0"/>
            <a:ext cx="7076400" cy="60210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Closures, Callback,Recursion</a:t>
            </a:r>
            <a:endParaRPr sz="3750"/>
          </a:p>
        </p:txBody>
      </p:sp>
      <p:sp>
        <p:nvSpPr>
          <p:cNvPr id="272" name="Google Shape;272;p25"/>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24</a:t>
            </a:r>
            <a:endParaRPr/>
          </a:p>
        </p:txBody>
      </p:sp>
      <p:sp>
        <p:nvSpPr>
          <p:cNvPr id="273" name="Google Shape;273;p25"/>
          <p:cNvSpPr txBox="1"/>
          <p:nvPr/>
        </p:nvSpPr>
        <p:spPr>
          <a:xfrm>
            <a:off x="346659" y="1194561"/>
            <a:ext cx="11290300" cy="4416425"/>
          </a:xfrm>
          <a:prstGeom prst="rect">
            <a:avLst/>
          </a:prstGeom>
          <a:noFill/>
          <a:ln>
            <a:noFill/>
          </a:ln>
        </p:spPr>
        <p:txBody>
          <a:bodyPr anchorCtr="0" anchor="t" bIns="0" lIns="0" spcFirstLastPara="1" rIns="0" wrap="square" tIns="12700">
            <a:spAutoFit/>
          </a:bodyPr>
          <a:lstStyle/>
          <a:p>
            <a:pPr indent="-509270" lvl="0" marL="521334" marR="0" rtl="0" algn="l">
              <a:lnSpc>
                <a:spcPct val="100000"/>
              </a:lnSpc>
              <a:spcBef>
                <a:spcPts val="0"/>
              </a:spcBef>
              <a:spcAft>
                <a:spcPts val="0"/>
              </a:spcAft>
              <a:buClr>
                <a:srgbClr val="18202E"/>
              </a:buClr>
              <a:buSzPts val="2400"/>
              <a:buFont typeface="Noto Sans Symbols"/>
              <a:buChar char="▪"/>
            </a:pPr>
            <a:r>
              <a:rPr lang="en-US" sz="2400">
                <a:latin typeface="Arial"/>
                <a:ea typeface="Arial"/>
                <a:cs typeface="Arial"/>
                <a:sym typeface="Arial"/>
              </a:rPr>
              <a:t>Closures :</a:t>
            </a:r>
            <a:endParaRPr sz="2400">
              <a:latin typeface="Arial"/>
              <a:ea typeface="Arial"/>
              <a:cs typeface="Arial"/>
              <a:sym typeface="Arial"/>
            </a:endParaRPr>
          </a:p>
          <a:p>
            <a:pPr indent="0" lvl="0" marL="826769" marR="285750" rtl="0" algn="l">
              <a:lnSpc>
                <a:spcPct val="100000"/>
              </a:lnSpc>
              <a:spcBef>
                <a:spcPts val="0"/>
              </a:spcBef>
              <a:spcAft>
                <a:spcPts val="0"/>
              </a:spcAft>
              <a:buNone/>
            </a:pPr>
            <a:r>
              <a:rPr lang="en-US" sz="2400">
                <a:latin typeface="Arial"/>
                <a:ea typeface="Arial"/>
                <a:cs typeface="Arial"/>
                <a:sym typeface="Arial"/>
              </a:rPr>
              <a:t>An inner function has always access to the parameters and variables of its  outer function, even after the outer function has returned and removed from  the stack.</a:t>
            </a:r>
            <a:endParaRPr sz="2400">
              <a:latin typeface="Arial"/>
              <a:ea typeface="Arial"/>
              <a:cs typeface="Arial"/>
              <a:sym typeface="Arial"/>
            </a:endParaRPr>
          </a:p>
          <a:p>
            <a:pPr indent="0" lvl="0" marL="0" marR="0" rtl="0" algn="l">
              <a:lnSpc>
                <a:spcPct val="100000"/>
              </a:lnSpc>
              <a:spcBef>
                <a:spcPts val="10"/>
              </a:spcBef>
              <a:spcAft>
                <a:spcPts val="0"/>
              </a:spcAft>
              <a:buNone/>
            </a:pPr>
            <a:r>
              <a:t/>
            </a:r>
            <a:endParaRPr sz="250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400"/>
              <a:buFont typeface="Noto Sans Symbols"/>
              <a:buChar char="▪"/>
            </a:pPr>
            <a:r>
              <a:rPr lang="en-US" sz="2400">
                <a:latin typeface="Arial"/>
                <a:ea typeface="Arial"/>
                <a:cs typeface="Arial"/>
                <a:sym typeface="Arial"/>
              </a:rPr>
              <a:t>Callback :</a:t>
            </a:r>
            <a:endParaRPr sz="2400">
              <a:latin typeface="Arial"/>
              <a:ea typeface="Arial"/>
              <a:cs typeface="Arial"/>
              <a:sym typeface="Arial"/>
            </a:endParaRPr>
          </a:p>
          <a:p>
            <a:pPr indent="0" lvl="0" marL="826769" marR="5080" rtl="0" algn="l">
              <a:lnSpc>
                <a:spcPct val="100000"/>
              </a:lnSpc>
              <a:spcBef>
                <a:spcPts val="0"/>
              </a:spcBef>
              <a:spcAft>
                <a:spcPts val="0"/>
              </a:spcAft>
              <a:buNone/>
            </a:pPr>
            <a:r>
              <a:rPr lang="en-US" sz="2400">
                <a:latin typeface="Arial"/>
                <a:ea typeface="Arial"/>
                <a:cs typeface="Arial"/>
                <a:sym typeface="Arial"/>
              </a:rPr>
              <a:t>A callback function is a function passed into another function as an argument.  A callback function is a function that is to be executed after another function  has finished executing – hence the name ‘call back’.</a:t>
            </a:r>
            <a:endParaRPr sz="2400">
              <a:latin typeface="Arial"/>
              <a:ea typeface="Arial"/>
              <a:cs typeface="Arial"/>
              <a:sym typeface="Arial"/>
            </a:endParaRPr>
          </a:p>
          <a:p>
            <a:pPr indent="0" lvl="0" marL="0" marR="0" rtl="0" algn="l">
              <a:lnSpc>
                <a:spcPct val="100000"/>
              </a:lnSpc>
              <a:spcBef>
                <a:spcPts val="10"/>
              </a:spcBef>
              <a:spcAft>
                <a:spcPts val="0"/>
              </a:spcAft>
              <a:buNone/>
            </a:pPr>
            <a:r>
              <a:t/>
            </a:r>
            <a:endParaRPr sz="250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400"/>
              <a:buFont typeface="Noto Sans Symbols"/>
              <a:buChar char="▪"/>
            </a:pPr>
            <a:r>
              <a:rPr lang="en-US" sz="2400">
                <a:latin typeface="Arial"/>
                <a:ea typeface="Arial"/>
                <a:cs typeface="Arial"/>
                <a:sym typeface="Arial"/>
              </a:rPr>
              <a:t>Recursion :</a:t>
            </a:r>
            <a:endParaRPr sz="2400">
              <a:latin typeface="Arial"/>
              <a:ea typeface="Arial"/>
              <a:cs typeface="Arial"/>
              <a:sym typeface="Arial"/>
            </a:endParaRPr>
          </a:p>
          <a:p>
            <a:pPr indent="0" lvl="0" marL="826769" marR="0" rtl="0" algn="l">
              <a:lnSpc>
                <a:spcPct val="100000"/>
              </a:lnSpc>
              <a:spcBef>
                <a:spcPts val="5"/>
              </a:spcBef>
              <a:spcAft>
                <a:spcPts val="0"/>
              </a:spcAft>
              <a:buNone/>
            </a:pPr>
            <a:r>
              <a:rPr lang="en-US" sz="2400">
                <a:latin typeface="Arial"/>
                <a:ea typeface="Arial"/>
                <a:cs typeface="Arial"/>
                <a:sym typeface="Arial"/>
              </a:rPr>
              <a:t>A function calling itself repeatedly until it arrives at a result.</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e11247463d_0_0"/>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a:t>
            </a:r>
            <a:endParaRPr/>
          </a:p>
        </p:txBody>
      </p:sp>
      <p:sp>
        <p:nvSpPr>
          <p:cNvPr id="70" name="Google Shape;70;ge11247463d_0_0"/>
          <p:cNvSpPr txBox="1"/>
          <p:nvPr>
            <p:ph type="title"/>
          </p:nvPr>
        </p:nvSpPr>
        <p:spPr>
          <a:xfrm>
            <a:off x="0" y="0"/>
            <a:ext cx="5553000" cy="602100"/>
          </a:xfrm>
          <a:prstGeom prst="rect">
            <a:avLst/>
          </a:prstGeom>
          <a:solidFill>
            <a:srgbClr val="2284AE"/>
          </a:solidFill>
          <a:ln>
            <a:noFill/>
          </a:ln>
        </p:spPr>
        <p:txBody>
          <a:bodyPr anchorCtr="0" anchor="t" bIns="0" lIns="0" spcFirstLastPara="1" rIns="0" wrap="square" tIns="24750">
            <a:spAutoFit/>
          </a:bodyPr>
          <a:lstStyle/>
          <a:p>
            <a:pPr indent="0" lvl="0" marL="107313" rtl="0" algn="l">
              <a:lnSpc>
                <a:spcPct val="100000"/>
              </a:lnSpc>
              <a:spcBef>
                <a:spcPts val="0"/>
              </a:spcBef>
              <a:spcAft>
                <a:spcPts val="0"/>
              </a:spcAft>
              <a:buNone/>
            </a:pPr>
            <a:r>
              <a:rPr lang="en-US" sz="3750">
                <a:solidFill>
                  <a:srgbClr val="FFFFFF"/>
                </a:solidFill>
              </a:rPr>
              <a:t>Introduction</a:t>
            </a:r>
            <a:endParaRPr sz="3750"/>
          </a:p>
        </p:txBody>
      </p:sp>
      <p:sp>
        <p:nvSpPr>
          <p:cNvPr id="71" name="Google Shape;71;ge11247463d_0_0"/>
          <p:cNvSpPr txBox="1"/>
          <p:nvPr/>
        </p:nvSpPr>
        <p:spPr>
          <a:xfrm>
            <a:off x="161284" y="760194"/>
            <a:ext cx="10494600" cy="6097800"/>
          </a:xfrm>
          <a:prstGeom prst="rect">
            <a:avLst/>
          </a:prstGeom>
          <a:noFill/>
          <a:ln>
            <a:noFill/>
          </a:ln>
        </p:spPr>
        <p:txBody>
          <a:bodyPr anchorCtr="0" anchor="t" bIns="0" lIns="0" spcFirstLastPara="1" rIns="0" wrap="square" tIns="13950">
            <a:spAutoFit/>
          </a:bodyPr>
          <a:lstStyle/>
          <a:p>
            <a:pPr indent="0" lvl="0" marL="0" marR="5080" rtl="0" algn="l">
              <a:lnSpc>
                <a:spcPct val="100000"/>
              </a:lnSpc>
              <a:spcBef>
                <a:spcPts val="0"/>
              </a:spcBef>
              <a:spcAft>
                <a:spcPts val="0"/>
              </a:spcAft>
              <a:buNone/>
            </a:pPr>
            <a:r>
              <a:rPr lang="en-US" sz="2600"/>
              <a:t>What</a:t>
            </a:r>
            <a:r>
              <a:rPr lang="en-US" sz="2600"/>
              <a:t> is JS and </a:t>
            </a:r>
            <a:r>
              <a:rPr lang="en-US" sz="2600"/>
              <a:t>History</a:t>
            </a:r>
            <a:r>
              <a:rPr lang="en-US" sz="2600"/>
              <a:t>?</a:t>
            </a:r>
            <a:endParaRPr sz="2600"/>
          </a:p>
          <a:p>
            <a:pPr indent="-477519" lvl="0" marL="521333" marR="5080" rtl="0" algn="l">
              <a:lnSpc>
                <a:spcPct val="100000"/>
              </a:lnSpc>
              <a:spcBef>
                <a:spcPts val="0"/>
              </a:spcBef>
              <a:spcAft>
                <a:spcPts val="0"/>
              </a:spcAft>
              <a:buClr>
                <a:srgbClr val="18202E"/>
              </a:buClr>
              <a:buSzPts val="2300"/>
              <a:buFont typeface="Noto Sans Symbols"/>
              <a:buChar char="▪"/>
            </a:pPr>
            <a:r>
              <a:rPr lang="en-US" sz="2300">
                <a:latin typeface="Arial"/>
                <a:ea typeface="Arial"/>
                <a:cs typeface="Arial"/>
                <a:sym typeface="Arial"/>
              </a:rPr>
              <a:t>JavaScript is a lightweight scripting language aka programming  language.</a:t>
            </a:r>
            <a:endParaRPr sz="2300">
              <a:latin typeface="Arial"/>
              <a:ea typeface="Arial"/>
              <a:cs typeface="Arial"/>
              <a:sym typeface="Arial"/>
            </a:endParaRPr>
          </a:p>
          <a:p>
            <a:pPr indent="0" lvl="0" marL="0" marR="0" rtl="0" algn="l">
              <a:lnSpc>
                <a:spcPct val="100000"/>
              </a:lnSpc>
              <a:spcBef>
                <a:spcPts val="30"/>
              </a:spcBef>
              <a:spcAft>
                <a:spcPts val="0"/>
              </a:spcAft>
              <a:buClr>
                <a:srgbClr val="18202E"/>
              </a:buClr>
              <a:buSzPts val="2900"/>
              <a:buFont typeface="Noto Sans Symbols"/>
              <a:buNone/>
            </a:pPr>
            <a:r>
              <a:t/>
            </a:r>
            <a:endParaRPr sz="2400">
              <a:latin typeface="Arial"/>
              <a:ea typeface="Arial"/>
              <a:cs typeface="Arial"/>
              <a:sym typeface="Arial"/>
            </a:endParaRPr>
          </a:p>
          <a:p>
            <a:pPr indent="-477519" lvl="0" marL="521333" marR="0" rtl="0" algn="l">
              <a:lnSpc>
                <a:spcPct val="100000"/>
              </a:lnSpc>
              <a:spcBef>
                <a:spcPts val="0"/>
              </a:spcBef>
              <a:spcAft>
                <a:spcPts val="0"/>
              </a:spcAft>
              <a:buClr>
                <a:srgbClr val="18202E"/>
              </a:buClr>
              <a:buSzPts val="2300"/>
              <a:buFont typeface="Noto Sans Symbols"/>
              <a:buChar char="▪"/>
            </a:pPr>
            <a:r>
              <a:rPr lang="en-US" sz="2300">
                <a:latin typeface="Arial"/>
                <a:ea typeface="Arial"/>
                <a:cs typeface="Arial"/>
                <a:sym typeface="Arial"/>
              </a:rPr>
              <a:t>JavaScript is case sensitive</a:t>
            </a:r>
            <a:r>
              <a:rPr lang="en-US" sz="2300"/>
              <a:t>, </a:t>
            </a:r>
            <a:r>
              <a:rPr lang="en-US" sz="2300">
                <a:solidFill>
                  <a:srgbClr val="980000"/>
                </a:solidFill>
                <a:latin typeface="Arial"/>
                <a:ea typeface="Arial"/>
                <a:cs typeface="Arial"/>
                <a:sym typeface="Arial"/>
              </a:rPr>
              <a:t>single thread and Dynamic Type.</a:t>
            </a:r>
            <a:endParaRPr sz="2300">
              <a:latin typeface="Arial"/>
              <a:ea typeface="Arial"/>
              <a:cs typeface="Arial"/>
              <a:sym typeface="Arial"/>
            </a:endParaRPr>
          </a:p>
          <a:p>
            <a:pPr indent="0" lvl="0" marL="0" marR="0" rtl="0" algn="l">
              <a:lnSpc>
                <a:spcPct val="100000"/>
              </a:lnSpc>
              <a:spcBef>
                <a:spcPts val="0"/>
              </a:spcBef>
              <a:spcAft>
                <a:spcPts val="0"/>
              </a:spcAft>
              <a:buNone/>
            </a:pPr>
            <a:r>
              <a:t/>
            </a:r>
            <a:endParaRPr sz="2300">
              <a:latin typeface="Arial"/>
              <a:ea typeface="Arial"/>
              <a:cs typeface="Arial"/>
              <a:sym typeface="Arial"/>
            </a:endParaRPr>
          </a:p>
          <a:p>
            <a:pPr indent="0" lvl="0" marL="457200" marR="0" rtl="0" algn="l">
              <a:lnSpc>
                <a:spcPct val="100000"/>
              </a:lnSpc>
              <a:spcBef>
                <a:spcPts val="0"/>
              </a:spcBef>
              <a:spcAft>
                <a:spcPts val="0"/>
              </a:spcAft>
              <a:buNone/>
            </a:pPr>
            <a:r>
              <a:rPr lang="en-US" sz="2300"/>
              <a:t>JavaScript was invented by Brendan Eich in 1995, and became an ECMA standard in 1997.</a:t>
            </a:r>
            <a:endParaRPr sz="2300"/>
          </a:p>
          <a:p>
            <a:pPr indent="0" lvl="0" marL="457200" marR="0" rtl="0" algn="l">
              <a:lnSpc>
                <a:spcPct val="100000"/>
              </a:lnSpc>
              <a:spcBef>
                <a:spcPts val="0"/>
              </a:spcBef>
              <a:spcAft>
                <a:spcPts val="0"/>
              </a:spcAft>
              <a:buNone/>
            </a:pPr>
            <a:r>
              <a:t/>
            </a:r>
            <a:endParaRPr sz="2300"/>
          </a:p>
          <a:p>
            <a:pPr indent="0" lvl="0" marL="457200" marR="0" rtl="0" algn="l">
              <a:lnSpc>
                <a:spcPct val="100000"/>
              </a:lnSpc>
              <a:spcBef>
                <a:spcPts val="0"/>
              </a:spcBef>
              <a:spcAft>
                <a:spcPts val="0"/>
              </a:spcAft>
              <a:buNone/>
            </a:pPr>
            <a:r>
              <a:rPr lang="en-US" sz="2300"/>
              <a:t>ECMAScript is the official name of the language. it maintain the script languages</a:t>
            </a:r>
            <a:endParaRPr sz="2300"/>
          </a:p>
          <a:p>
            <a:pPr indent="0" lvl="0" marL="457200" marR="0" rtl="0" algn="l">
              <a:lnSpc>
                <a:spcPct val="100000"/>
              </a:lnSpc>
              <a:spcBef>
                <a:spcPts val="0"/>
              </a:spcBef>
              <a:spcAft>
                <a:spcPts val="0"/>
              </a:spcAft>
              <a:buNone/>
            </a:pPr>
            <a:r>
              <a:t/>
            </a:r>
            <a:endParaRPr sz="2300"/>
          </a:p>
          <a:p>
            <a:pPr indent="0" lvl="0" marL="457200" marR="0" rtl="0" algn="l">
              <a:lnSpc>
                <a:spcPct val="100000"/>
              </a:lnSpc>
              <a:spcBef>
                <a:spcPts val="0"/>
              </a:spcBef>
              <a:spcAft>
                <a:spcPts val="0"/>
              </a:spcAft>
              <a:buNone/>
            </a:pPr>
            <a:r>
              <a:rPr lang="en-US" sz="2300"/>
              <a:t>ECMAScript versions have been abbreviated to ES1, ES2, ES3, ES5, and ES6.</a:t>
            </a:r>
            <a:endParaRPr sz="2300"/>
          </a:p>
          <a:p>
            <a:pPr indent="0" lvl="0" marL="457200" marR="0" rtl="0" algn="l">
              <a:lnSpc>
                <a:spcPct val="100000"/>
              </a:lnSpc>
              <a:spcBef>
                <a:spcPts val="0"/>
              </a:spcBef>
              <a:spcAft>
                <a:spcPts val="0"/>
              </a:spcAft>
              <a:buNone/>
            </a:pPr>
            <a:r>
              <a:t/>
            </a:r>
            <a:endParaRPr sz="2300"/>
          </a:p>
          <a:p>
            <a:pPr indent="0" lvl="0" marL="457200" marR="0" rtl="0" algn="l">
              <a:lnSpc>
                <a:spcPct val="100000"/>
              </a:lnSpc>
              <a:spcBef>
                <a:spcPts val="0"/>
              </a:spcBef>
              <a:spcAft>
                <a:spcPts val="0"/>
              </a:spcAft>
              <a:buNone/>
            </a:pPr>
            <a:r>
              <a:rPr lang="en-US" sz="2300"/>
              <a:t>Since 2016 new versions are named by year (ECMAScript 2016 / 2017 / 2018).</a:t>
            </a:r>
            <a:endParaRPr sz="2300"/>
          </a:p>
          <a:p>
            <a:pPr indent="0" lvl="0" marL="457200" marR="0" rtl="0" algn="l">
              <a:lnSpc>
                <a:spcPct val="100000"/>
              </a:lnSpc>
              <a:spcBef>
                <a:spcPts val="0"/>
              </a:spcBef>
              <a:spcAft>
                <a:spcPts val="0"/>
              </a:spcAft>
              <a:buNone/>
            </a:pPr>
            <a:r>
              <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ES6 Features</a:t>
            </a:r>
            <a:endParaRPr sz="3750"/>
          </a:p>
        </p:txBody>
      </p:sp>
      <p:sp>
        <p:nvSpPr>
          <p:cNvPr id="279" name="Google Shape;279;p26"/>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25</a:t>
            </a:r>
            <a:endParaRPr/>
          </a:p>
        </p:txBody>
      </p:sp>
      <p:sp>
        <p:nvSpPr>
          <p:cNvPr id="280" name="Google Shape;280;p26"/>
          <p:cNvSpPr txBox="1"/>
          <p:nvPr/>
        </p:nvSpPr>
        <p:spPr>
          <a:xfrm>
            <a:off x="346636" y="1154925"/>
            <a:ext cx="11131800" cy="5321400"/>
          </a:xfrm>
          <a:prstGeom prst="rect">
            <a:avLst/>
          </a:prstGeom>
          <a:noFill/>
          <a:ln>
            <a:noFill/>
          </a:ln>
        </p:spPr>
        <p:txBody>
          <a:bodyPr anchorCtr="0" anchor="t" bIns="0" lIns="0" spcFirstLastPara="1" rIns="0" wrap="square" tIns="17125">
            <a:spAutoFit/>
          </a:bodyPr>
          <a:lstStyle/>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let, const keywords. --w3c </a:t>
            </a:r>
            <a:r>
              <a:rPr lang="en-US" sz="2100"/>
              <a:t>recommend</a:t>
            </a:r>
            <a:r>
              <a:rPr lang="en-US" sz="2100">
                <a:latin typeface="Arial"/>
                <a:ea typeface="Arial"/>
                <a:cs typeface="Arial"/>
                <a:sym typeface="Arial"/>
              </a:rPr>
              <a:t> use let instead var</a:t>
            </a:r>
            <a:endParaRPr sz="2100">
              <a:latin typeface="Arial"/>
              <a:ea typeface="Arial"/>
              <a:cs typeface="Arial"/>
              <a:sym typeface="Arial"/>
            </a:endParaRPr>
          </a:p>
          <a:p>
            <a:pPr indent="0" lvl="0" marL="0" marR="0" rtl="0" algn="l">
              <a:lnSpc>
                <a:spcPct val="100000"/>
              </a:lnSpc>
              <a:spcBef>
                <a:spcPts val="5"/>
              </a:spcBef>
              <a:spcAft>
                <a:spcPts val="0"/>
              </a:spcAft>
              <a:buClr>
                <a:srgbClr val="18202E"/>
              </a:buClr>
              <a:buSzPts val="2250"/>
              <a:buFont typeface="Noto Sans Symbols"/>
              <a:buNone/>
            </a:pPr>
            <a:r>
              <a:t/>
            </a:r>
            <a:endParaRPr sz="22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Arrow functions. --more </a:t>
            </a:r>
            <a:r>
              <a:rPr lang="en-US" sz="2100"/>
              <a:t>convenient</a:t>
            </a:r>
            <a:r>
              <a:rPr lang="en-US" sz="2100"/>
              <a:t> compare to other functions</a:t>
            </a:r>
            <a:endParaRPr sz="2100">
              <a:latin typeface="Arial"/>
              <a:ea typeface="Arial"/>
              <a:cs typeface="Arial"/>
              <a:sym typeface="Arial"/>
            </a:endParaRPr>
          </a:p>
          <a:p>
            <a:pPr indent="0" lvl="0" marL="0" marR="0" rtl="0" algn="l">
              <a:lnSpc>
                <a:spcPct val="100000"/>
              </a:lnSpc>
              <a:spcBef>
                <a:spcPts val="30"/>
              </a:spcBef>
              <a:spcAft>
                <a:spcPts val="0"/>
              </a:spcAft>
              <a:buClr>
                <a:srgbClr val="18202E"/>
              </a:buClr>
              <a:buSzPts val="2250"/>
              <a:buFont typeface="Noto Sans Symbols"/>
              <a:buNone/>
            </a:pPr>
            <a:r>
              <a:t/>
            </a:r>
            <a:endParaRPr sz="2250">
              <a:latin typeface="Arial"/>
              <a:ea typeface="Arial"/>
              <a:cs typeface="Arial"/>
              <a:sym typeface="Arial"/>
            </a:endParaRPr>
          </a:p>
          <a:p>
            <a:pPr indent="-509270" lvl="0" marL="521334" marR="0" rtl="0" algn="l">
              <a:lnSpc>
                <a:spcPct val="100000"/>
              </a:lnSpc>
              <a:spcBef>
                <a:spcPts val="5"/>
              </a:spcBef>
              <a:spcAft>
                <a:spcPts val="0"/>
              </a:spcAft>
              <a:buClr>
                <a:srgbClr val="18202E"/>
              </a:buClr>
              <a:buSzPts val="2100"/>
              <a:buFont typeface="Noto Sans Symbols"/>
              <a:buChar char="▪"/>
            </a:pPr>
            <a:r>
              <a:rPr lang="en-US" sz="2100">
                <a:latin typeface="Arial"/>
                <a:ea typeface="Arial"/>
                <a:cs typeface="Arial"/>
                <a:sym typeface="Arial"/>
              </a:rPr>
              <a:t>Template strings(``)</a:t>
            </a:r>
            <a:r>
              <a:rPr lang="en-US" sz="2100"/>
              <a:t>  -- ${variableName}</a:t>
            </a:r>
            <a:endParaRPr sz="2100">
              <a:latin typeface="Arial"/>
              <a:ea typeface="Arial"/>
              <a:cs typeface="Arial"/>
              <a:sym typeface="Arial"/>
            </a:endParaRPr>
          </a:p>
          <a:p>
            <a:pPr indent="0" lvl="0" marL="0" marR="0" rtl="0" algn="l">
              <a:lnSpc>
                <a:spcPct val="100000"/>
              </a:lnSpc>
              <a:spcBef>
                <a:spcPts val="5"/>
              </a:spcBef>
              <a:spcAft>
                <a:spcPts val="0"/>
              </a:spcAft>
              <a:buClr>
                <a:srgbClr val="18202E"/>
              </a:buClr>
              <a:buSzPts val="2250"/>
              <a:buFont typeface="Noto Sans Symbols"/>
              <a:buNone/>
            </a:pPr>
            <a:r>
              <a:t/>
            </a:r>
            <a:endParaRPr sz="22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Object and Array De-structuring.(call </a:t>
            </a:r>
            <a:r>
              <a:rPr lang="en-US" sz="2100"/>
              <a:t>element by </a:t>
            </a:r>
            <a:r>
              <a:rPr lang="en-US" sz="2100"/>
              <a:t>different</a:t>
            </a:r>
            <a:r>
              <a:rPr lang="en-US" sz="2100"/>
              <a:t> name)</a:t>
            </a:r>
            <a:endParaRPr sz="2100">
              <a:latin typeface="Arial"/>
              <a:ea typeface="Arial"/>
              <a:cs typeface="Arial"/>
              <a:sym typeface="Arial"/>
            </a:endParaRPr>
          </a:p>
          <a:p>
            <a:pPr indent="0" lvl="0" marL="0" marR="0" rtl="0" algn="l">
              <a:lnSpc>
                <a:spcPct val="100000"/>
              </a:lnSpc>
              <a:spcBef>
                <a:spcPts val="5"/>
              </a:spcBef>
              <a:spcAft>
                <a:spcPts val="0"/>
              </a:spcAft>
              <a:buClr>
                <a:srgbClr val="18202E"/>
              </a:buClr>
              <a:buSzPts val="2250"/>
              <a:buFont typeface="Noto Sans Symbols"/>
              <a:buNone/>
            </a:pPr>
            <a:r>
              <a:t/>
            </a:r>
            <a:endParaRPr sz="2250">
              <a:latin typeface="Arial"/>
              <a:ea typeface="Arial"/>
              <a:cs typeface="Arial"/>
              <a:sym typeface="Arial"/>
            </a:endParaRPr>
          </a:p>
          <a:p>
            <a:pPr indent="-509269" lvl="0" marL="521333"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…spread and …rest operators.</a:t>
            </a:r>
            <a:endParaRPr sz="2100">
              <a:latin typeface="Arial"/>
              <a:ea typeface="Arial"/>
              <a:cs typeface="Arial"/>
              <a:sym typeface="Arial"/>
            </a:endParaRPr>
          </a:p>
          <a:p>
            <a:pPr indent="0" lvl="0" marL="457200" marR="0" rtl="0" algn="l">
              <a:lnSpc>
                <a:spcPct val="100000"/>
              </a:lnSpc>
              <a:spcBef>
                <a:spcPts val="0"/>
              </a:spcBef>
              <a:spcAft>
                <a:spcPts val="0"/>
              </a:spcAft>
              <a:buNone/>
            </a:pPr>
            <a:r>
              <a:rPr lang="en-US" sz="2100"/>
              <a:t>copy array      … pass n number of value to the method</a:t>
            </a:r>
            <a:endParaRPr sz="2100"/>
          </a:p>
          <a:p>
            <a:pPr indent="0" lvl="0" marL="0" marR="0" rtl="0" algn="l">
              <a:lnSpc>
                <a:spcPct val="100000"/>
              </a:lnSpc>
              <a:spcBef>
                <a:spcPts val="40"/>
              </a:spcBef>
              <a:spcAft>
                <a:spcPts val="0"/>
              </a:spcAft>
              <a:buClr>
                <a:srgbClr val="18202E"/>
              </a:buClr>
              <a:buSzPts val="1950"/>
              <a:buFont typeface="Noto Sans Symbols"/>
              <a:buNone/>
            </a:pPr>
            <a:r>
              <a:t/>
            </a:r>
            <a:endParaRPr sz="19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Promises. (to</a:t>
            </a:r>
            <a:r>
              <a:rPr lang="en-US" sz="2100"/>
              <a:t> make execution in </a:t>
            </a:r>
            <a:r>
              <a:rPr lang="en-US" sz="2100"/>
              <a:t>synchronized</a:t>
            </a:r>
            <a:r>
              <a:rPr lang="en-US" sz="2100"/>
              <a:t> manner)</a:t>
            </a:r>
            <a:endParaRPr sz="2100">
              <a:latin typeface="Arial"/>
              <a:ea typeface="Arial"/>
              <a:cs typeface="Arial"/>
              <a:sym typeface="Arial"/>
            </a:endParaRPr>
          </a:p>
          <a:p>
            <a:pPr indent="0" lvl="0" marL="0" marR="0" rtl="0" algn="l">
              <a:lnSpc>
                <a:spcPct val="100000"/>
              </a:lnSpc>
              <a:spcBef>
                <a:spcPts val="30"/>
              </a:spcBef>
              <a:spcAft>
                <a:spcPts val="0"/>
              </a:spcAft>
              <a:buClr>
                <a:srgbClr val="18202E"/>
              </a:buClr>
              <a:buSzPts val="2250"/>
              <a:buFont typeface="Noto Sans Symbols"/>
              <a:buNone/>
            </a:pPr>
            <a:r>
              <a:t/>
            </a:r>
            <a:endParaRPr sz="225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100"/>
              <a:buFont typeface="Noto Sans Symbols"/>
              <a:buChar char="▪"/>
            </a:pPr>
            <a:r>
              <a:rPr lang="en-US" sz="2100">
                <a:latin typeface="Arial"/>
                <a:ea typeface="Arial"/>
                <a:cs typeface="Arial"/>
                <a:sym typeface="Arial"/>
              </a:rPr>
              <a:t>Default parameters.(</a:t>
            </a:r>
            <a:r>
              <a:rPr lang="en-US" sz="2100"/>
              <a:t>declare </a:t>
            </a:r>
            <a:r>
              <a:rPr lang="en-US" sz="2100"/>
              <a:t>parameter</a:t>
            </a:r>
            <a:r>
              <a:rPr lang="en-US" sz="2100"/>
              <a:t> with </a:t>
            </a:r>
            <a:r>
              <a:rPr lang="en-US" sz="2100"/>
              <a:t>default</a:t>
            </a:r>
            <a:r>
              <a:rPr lang="en-US" sz="2100"/>
              <a:t> value)</a:t>
            </a:r>
            <a:endParaRPr sz="2100">
              <a:latin typeface="Arial"/>
              <a:ea typeface="Arial"/>
              <a:cs typeface="Arial"/>
              <a:sym typeface="Arial"/>
            </a:endParaRPr>
          </a:p>
          <a:p>
            <a:pPr indent="0" lvl="0" marL="0" marR="0" rtl="0" algn="l">
              <a:lnSpc>
                <a:spcPct val="100000"/>
              </a:lnSpc>
              <a:spcBef>
                <a:spcPts val="5"/>
              </a:spcBef>
              <a:spcAft>
                <a:spcPts val="0"/>
              </a:spcAft>
              <a:buClr>
                <a:srgbClr val="18202E"/>
              </a:buClr>
              <a:buSzPts val="2250"/>
              <a:buFont typeface="Noto Sans Symbols"/>
              <a:buNone/>
            </a:pPr>
            <a:r>
              <a:t/>
            </a:r>
            <a:endParaRPr sz="2250">
              <a:latin typeface="Arial"/>
              <a:ea typeface="Arial"/>
              <a:cs typeface="Arial"/>
              <a:sym typeface="Arial"/>
            </a:endParaRPr>
          </a:p>
          <a:p>
            <a:pPr indent="-509269" lvl="0" marL="521333" marR="0" rtl="0" algn="l">
              <a:lnSpc>
                <a:spcPct val="100000"/>
              </a:lnSpc>
              <a:spcBef>
                <a:spcPts val="5"/>
              </a:spcBef>
              <a:spcAft>
                <a:spcPts val="0"/>
              </a:spcAft>
              <a:buClr>
                <a:srgbClr val="18202E"/>
              </a:buClr>
              <a:buSzPts val="2100"/>
              <a:buFont typeface="Noto Sans Symbols"/>
              <a:buChar char="▪"/>
            </a:pPr>
            <a:r>
              <a:rPr lang="en-US" sz="2100">
                <a:latin typeface="Arial"/>
                <a:ea typeface="Arial"/>
                <a:cs typeface="Arial"/>
                <a:sym typeface="Arial"/>
              </a:rPr>
              <a:t>ES6 Tooling : Babel.</a:t>
            </a:r>
            <a:endParaRPr sz="21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grpSp>
        <p:nvGrpSpPr>
          <p:cNvPr id="285" name="Google Shape;285;p27"/>
          <p:cNvGrpSpPr/>
          <p:nvPr/>
        </p:nvGrpSpPr>
        <p:grpSpPr>
          <a:xfrm>
            <a:off x="0" y="0"/>
            <a:ext cx="12192178" cy="6858253"/>
            <a:chOff x="0" y="0"/>
            <a:chExt cx="12192178" cy="6858253"/>
          </a:xfrm>
        </p:grpSpPr>
        <p:sp>
          <p:nvSpPr>
            <p:cNvPr id="286" name="Google Shape;286;p27"/>
            <p:cNvSpPr/>
            <p:nvPr/>
          </p:nvSpPr>
          <p:spPr>
            <a:xfrm>
              <a:off x="0" y="0"/>
              <a:ext cx="11539855" cy="6858000"/>
            </a:xfrm>
            <a:custGeom>
              <a:rect b="b" l="l" r="r" t="t"/>
              <a:pathLst>
                <a:path extrusionOk="0" h="6858000" w="11539855">
                  <a:moveTo>
                    <a:pt x="11539715" y="0"/>
                  </a:moveTo>
                  <a:lnTo>
                    <a:pt x="4700016" y="0"/>
                  </a:lnTo>
                  <a:lnTo>
                    <a:pt x="4690872" y="0"/>
                  </a:lnTo>
                  <a:lnTo>
                    <a:pt x="0" y="0"/>
                  </a:lnTo>
                  <a:lnTo>
                    <a:pt x="0" y="6858000"/>
                  </a:lnTo>
                  <a:lnTo>
                    <a:pt x="4700016" y="6858000"/>
                  </a:lnTo>
                  <a:lnTo>
                    <a:pt x="4700016" y="6839712"/>
                  </a:lnTo>
                  <a:lnTo>
                    <a:pt x="11539715"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7" name="Google Shape;287;p27"/>
            <p:cNvSpPr/>
            <p:nvPr/>
          </p:nvSpPr>
          <p:spPr>
            <a:xfrm>
              <a:off x="7595616" y="3514344"/>
              <a:ext cx="1186180" cy="396240"/>
            </a:xfrm>
            <a:custGeom>
              <a:rect b="b" l="l" r="r" t="t"/>
              <a:pathLst>
                <a:path extrusionOk="0" h="396239" w="1186179">
                  <a:moveTo>
                    <a:pt x="384428" y="0"/>
                  </a:moveTo>
                  <a:lnTo>
                    <a:pt x="0" y="396239"/>
                  </a:lnTo>
                  <a:lnTo>
                    <a:pt x="1185672" y="396239"/>
                  </a:lnTo>
                  <a:lnTo>
                    <a:pt x="384428" y="0"/>
                  </a:lnTo>
                  <a:close/>
                </a:path>
              </a:pathLst>
            </a:custGeom>
            <a:solidFill>
              <a:srgbClr val="352D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8" name="Google Shape;288;p27"/>
            <p:cNvSpPr/>
            <p:nvPr/>
          </p:nvSpPr>
          <p:spPr>
            <a:xfrm>
              <a:off x="0" y="3898391"/>
              <a:ext cx="8784590" cy="2703830"/>
            </a:xfrm>
            <a:custGeom>
              <a:rect b="b" l="l" r="r" t="t"/>
              <a:pathLst>
                <a:path extrusionOk="0" h="2703829" w="8784590">
                  <a:moveTo>
                    <a:pt x="8784336" y="0"/>
                  </a:moveTo>
                  <a:lnTo>
                    <a:pt x="6086856" y="0"/>
                  </a:lnTo>
                  <a:lnTo>
                    <a:pt x="6083808" y="0"/>
                  </a:lnTo>
                  <a:lnTo>
                    <a:pt x="0" y="0"/>
                  </a:lnTo>
                  <a:lnTo>
                    <a:pt x="0" y="2703576"/>
                  </a:lnTo>
                  <a:lnTo>
                    <a:pt x="6083808" y="2703576"/>
                  </a:lnTo>
                  <a:lnTo>
                    <a:pt x="6086856" y="2703576"/>
                  </a:lnTo>
                  <a:lnTo>
                    <a:pt x="6086856" y="2700528"/>
                  </a:lnTo>
                  <a:lnTo>
                    <a:pt x="8784336" y="0"/>
                  </a:lnTo>
                  <a:close/>
                </a:path>
              </a:pathLst>
            </a:custGeom>
            <a:solidFill>
              <a:srgbClr val="2284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9" name="Google Shape;289;p27"/>
            <p:cNvSpPr/>
            <p:nvPr/>
          </p:nvSpPr>
          <p:spPr>
            <a:xfrm>
              <a:off x="9497797" y="6242303"/>
              <a:ext cx="2694305" cy="615950"/>
            </a:xfrm>
            <a:custGeom>
              <a:rect b="b" l="l" r="r" t="t"/>
              <a:pathLst>
                <a:path extrusionOk="0" h="615950" w="2694304">
                  <a:moveTo>
                    <a:pt x="2694190" y="0"/>
                  </a:moveTo>
                  <a:lnTo>
                    <a:pt x="871499" y="0"/>
                  </a:lnTo>
                  <a:lnTo>
                    <a:pt x="868451" y="0"/>
                  </a:lnTo>
                  <a:lnTo>
                    <a:pt x="868451" y="2159"/>
                  </a:lnTo>
                  <a:lnTo>
                    <a:pt x="0" y="615696"/>
                  </a:lnTo>
                  <a:lnTo>
                    <a:pt x="868451" y="615696"/>
                  </a:lnTo>
                  <a:lnTo>
                    <a:pt x="871499" y="615696"/>
                  </a:lnTo>
                  <a:lnTo>
                    <a:pt x="2694190" y="615696"/>
                  </a:lnTo>
                  <a:lnTo>
                    <a:pt x="269419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0" name="Google Shape;290;p27"/>
            <p:cNvSpPr/>
            <p:nvPr/>
          </p:nvSpPr>
          <p:spPr>
            <a:xfrm>
              <a:off x="9274988" y="6458711"/>
              <a:ext cx="2917190" cy="399415"/>
            </a:xfrm>
            <a:custGeom>
              <a:rect b="b" l="l" r="r" t="t"/>
              <a:pathLst>
                <a:path extrusionOk="0" h="399415" w="2917190">
                  <a:moveTo>
                    <a:pt x="2916999" y="0"/>
                  </a:moveTo>
                  <a:lnTo>
                    <a:pt x="396316" y="0"/>
                  </a:lnTo>
                  <a:lnTo>
                    <a:pt x="390220" y="0"/>
                  </a:lnTo>
                  <a:lnTo>
                    <a:pt x="390220" y="6146"/>
                  </a:lnTo>
                  <a:lnTo>
                    <a:pt x="0" y="399288"/>
                  </a:lnTo>
                  <a:lnTo>
                    <a:pt x="390220" y="399288"/>
                  </a:lnTo>
                  <a:lnTo>
                    <a:pt x="396316" y="399288"/>
                  </a:lnTo>
                  <a:lnTo>
                    <a:pt x="2916999" y="399288"/>
                  </a:lnTo>
                  <a:lnTo>
                    <a:pt x="2916999" y="0"/>
                  </a:lnTo>
                  <a:close/>
                </a:path>
              </a:pathLst>
            </a:custGeom>
            <a:solidFill>
              <a:srgbClr val="2284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27"/>
            <p:cNvSpPr/>
            <p:nvPr/>
          </p:nvSpPr>
          <p:spPr>
            <a:xfrm>
              <a:off x="493776" y="4721352"/>
              <a:ext cx="256032" cy="25603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27"/>
            <p:cNvSpPr/>
            <p:nvPr/>
          </p:nvSpPr>
          <p:spPr>
            <a:xfrm>
              <a:off x="261399" y="4490211"/>
              <a:ext cx="720725" cy="720725"/>
            </a:xfrm>
            <a:custGeom>
              <a:rect b="b" l="l" r="r" t="t"/>
              <a:pathLst>
                <a:path extrusionOk="0" h="720725" w="720725">
                  <a:moveTo>
                    <a:pt x="614722" y="614807"/>
                  </a:moveTo>
                  <a:lnTo>
                    <a:pt x="577846" y="647025"/>
                  </a:lnTo>
                  <a:lnTo>
                    <a:pt x="537937" y="673385"/>
                  </a:lnTo>
                  <a:lnTo>
                    <a:pt x="495600" y="693888"/>
                  </a:lnTo>
                  <a:lnTo>
                    <a:pt x="451442" y="708532"/>
                  </a:lnTo>
                  <a:lnTo>
                    <a:pt x="406071" y="717319"/>
                  </a:lnTo>
                  <a:lnTo>
                    <a:pt x="360094" y="720248"/>
                  </a:lnTo>
                  <a:lnTo>
                    <a:pt x="314116" y="717319"/>
                  </a:lnTo>
                  <a:lnTo>
                    <a:pt x="268745" y="708532"/>
                  </a:lnTo>
                  <a:lnTo>
                    <a:pt x="224588" y="693888"/>
                  </a:lnTo>
                  <a:lnTo>
                    <a:pt x="182251" y="673385"/>
                  </a:lnTo>
                  <a:lnTo>
                    <a:pt x="142341" y="647025"/>
                  </a:lnTo>
                  <a:lnTo>
                    <a:pt x="105465" y="614807"/>
                  </a:lnTo>
                  <a:lnTo>
                    <a:pt x="73238" y="577911"/>
                  </a:lnTo>
                  <a:lnTo>
                    <a:pt x="46871" y="537986"/>
                  </a:lnTo>
                  <a:lnTo>
                    <a:pt x="26364" y="495639"/>
                  </a:lnTo>
                  <a:lnTo>
                    <a:pt x="11716" y="451475"/>
                  </a:lnTo>
                  <a:lnTo>
                    <a:pt x="2928" y="406101"/>
                  </a:lnTo>
                  <a:lnTo>
                    <a:pt x="0" y="360124"/>
                  </a:lnTo>
                  <a:lnTo>
                    <a:pt x="2930" y="314149"/>
                  </a:lnTo>
                  <a:lnTo>
                    <a:pt x="11719" y="268783"/>
                  </a:lnTo>
                  <a:lnTo>
                    <a:pt x="26368" y="224633"/>
                  </a:lnTo>
                  <a:lnTo>
                    <a:pt x="46875" y="182304"/>
                  </a:lnTo>
                  <a:lnTo>
                    <a:pt x="73241" y="142403"/>
                  </a:lnTo>
                  <a:lnTo>
                    <a:pt x="105465" y="105537"/>
                  </a:lnTo>
                  <a:lnTo>
                    <a:pt x="142341" y="73289"/>
                  </a:lnTo>
                  <a:lnTo>
                    <a:pt x="182251" y="46905"/>
                  </a:lnTo>
                  <a:lnTo>
                    <a:pt x="224588" y="26384"/>
                  </a:lnTo>
                  <a:lnTo>
                    <a:pt x="268745" y="11726"/>
                  </a:lnTo>
                  <a:lnTo>
                    <a:pt x="314116" y="2931"/>
                  </a:lnTo>
                  <a:lnTo>
                    <a:pt x="360094" y="0"/>
                  </a:lnTo>
                  <a:lnTo>
                    <a:pt x="406071" y="2931"/>
                  </a:lnTo>
                  <a:lnTo>
                    <a:pt x="451442" y="11726"/>
                  </a:lnTo>
                  <a:lnTo>
                    <a:pt x="495600" y="26384"/>
                  </a:lnTo>
                  <a:lnTo>
                    <a:pt x="537937" y="46905"/>
                  </a:lnTo>
                  <a:lnTo>
                    <a:pt x="577846" y="73289"/>
                  </a:lnTo>
                  <a:lnTo>
                    <a:pt x="614722" y="105537"/>
                  </a:lnTo>
                  <a:lnTo>
                    <a:pt x="646949" y="142403"/>
                  </a:lnTo>
                  <a:lnTo>
                    <a:pt x="673317" y="182304"/>
                  </a:lnTo>
                  <a:lnTo>
                    <a:pt x="693825" y="224633"/>
                  </a:lnTo>
                  <a:lnTo>
                    <a:pt x="708474" y="268783"/>
                  </a:lnTo>
                  <a:lnTo>
                    <a:pt x="717263" y="314149"/>
                  </a:lnTo>
                  <a:lnTo>
                    <a:pt x="720193" y="360124"/>
                  </a:lnTo>
                  <a:lnTo>
                    <a:pt x="717263" y="406101"/>
                  </a:lnTo>
                  <a:lnTo>
                    <a:pt x="708474" y="451475"/>
                  </a:lnTo>
                  <a:lnTo>
                    <a:pt x="693825" y="495639"/>
                  </a:lnTo>
                  <a:lnTo>
                    <a:pt x="673317" y="537986"/>
                  </a:lnTo>
                  <a:lnTo>
                    <a:pt x="646949" y="577911"/>
                  </a:lnTo>
                  <a:lnTo>
                    <a:pt x="614722" y="614807"/>
                  </a:lnTo>
                  <a:close/>
                </a:path>
              </a:pathLst>
            </a:custGeom>
            <a:noFill/>
            <a:ln cap="flat" cmpd="sng" w="12700">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93" name="Google Shape;293;p27"/>
          <p:cNvSpPr txBox="1"/>
          <p:nvPr/>
        </p:nvSpPr>
        <p:spPr>
          <a:xfrm>
            <a:off x="1197254" y="4591634"/>
            <a:ext cx="4061460" cy="697230"/>
          </a:xfrm>
          <a:prstGeom prst="rect">
            <a:avLst/>
          </a:prstGeom>
          <a:noFill/>
          <a:ln>
            <a:noFill/>
          </a:ln>
        </p:spPr>
        <p:txBody>
          <a:bodyPr anchorCtr="0" anchor="t" bIns="0" lIns="0" spcFirstLastPara="1" rIns="0" wrap="square" tIns="11425">
            <a:spAutoFit/>
          </a:bodyPr>
          <a:lstStyle/>
          <a:p>
            <a:pPr indent="0" lvl="0" marL="0" marR="5080" rtl="0" algn="l">
              <a:lnSpc>
                <a:spcPct val="101400"/>
              </a:lnSpc>
              <a:spcBef>
                <a:spcPts val="0"/>
              </a:spcBef>
              <a:spcAft>
                <a:spcPts val="0"/>
              </a:spcAft>
              <a:buNone/>
            </a:pPr>
            <a:r>
              <a:rPr b="1" lang="en-US" sz="1450">
                <a:solidFill>
                  <a:srgbClr val="FFFFFF"/>
                </a:solidFill>
                <a:latin typeface="Arial"/>
                <a:ea typeface="Arial"/>
                <a:cs typeface="Arial"/>
                <a:sym typeface="Arial"/>
              </a:rPr>
              <a:t>No.01, 3rd Cross Basappa Layout, Gavipuram  Extension, Kempegowda Nagar, Bengaluru,  Karnataka 560019</a:t>
            </a:r>
            <a:endParaRPr sz="1450">
              <a:latin typeface="Arial"/>
              <a:ea typeface="Arial"/>
              <a:cs typeface="Arial"/>
              <a:sym typeface="Arial"/>
            </a:endParaRPr>
          </a:p>
        </p:txBody>
      </p:sp>
      <p:grpSp>
        <p:nvGrpSpPr>
          <p:cNvPr id="294" name="Google Shape;294;p27"/>
          <p:cNvGrpSpPr/>
          <p:nvPr/>
        </p:nvGrpSpPr>
        <p:grpSpPr>
          <a:xfrm>
            <a:off x="240791" y="0"/>
            <a:ext cx="11807951" cy="6371897"/>
            <a:chOff x="240791" y="0"/>
            <a:chExt cx="11807951" cy="6371897"/>
          </a:xfrm>
        </p:grpSpPr>
        <p:sp>
          <p:nvSpPr>
            <p:cNvPr id="295" name="Google Shape;295;p27"/>
            <p:cNvSpPr/>
            <p:nvPr/>
          </p:nvSpPr>
          <p:spPr>
            <a:xfrm>
              <a:off x="472439" y="5870447"/>
              <a:ext cx="280416" cy="28041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6" name="Google Shape;296;p27"/>
            <p:cNvSpPr/>
            <p:nvPr/>
          </p:nvSpPr>
          <p:spPr>
            <a:xfrm>
              <a:off x="253368" y="5651172"/>
              <a:ext cx="720725" cy="720725"/>
            </a:xfrm>
            <a:custGeom>
              <a:rect b="b" l="l" r="r" t="t"/>
              <a:pathLst>
                <a:path extrusionOk="0" h="720725" w="720725">
                  <a:moveTo>
                    <a:pt x="614714" y="614727"/>
                  </a:moveTo>
                  <a:lnTo>
                    <a:pt x="577841" y="646954"/>
                  </a:lnTo>
                  <a:lnTo>
                    <a:pt x="537934" y="673322"/>
                  </a:lnTo>
                  <a:lnTo>
                    <a:pt x="495599" y="693830"/>
                  </a:lnTo>
                  <a:lnTo>
                    <a:pt x="451443" y="708479"/>
                  </a:lnTo>
                  <a:lnTo>
                    <a:pt x="406074" y="717268"/>
                  </a:lnTo>
                  <a:lnTo>
                    <a:pt x="360097" y="720197"/>
                  </a:lnTo>
                  <a:lnTo>
                    <a:pt x="314120" y="717268"/>
                  </a:lnTo>
                  <a:lnTo>
                    <a:pt x="268749" y="708479"/>
                  </a:lnTo>
                  <a:lnTo>
                    <a:pt x="224592" y="693830"/>
                  </a:lnTo>
                  <a:lnTo>
                    <a:pt x="182256" y="673322"/>
                  </a:lnTo>
                  <a:lnTo>
                    <a:pt x="142346" y="646954"/>
                  </a:lnTo>
                  <a:lnTo>
                    <a:pt x="105470" y="614727"/>
                  </a:lnTo>
                  <a:lnTo>
                    <a:pt x="73243" y="577851"/>
                  </a:lnTo>
                  <a:lnTo>
                    <a:pt x="46875" y="537941"/>
                  </a:lnTo>
                  <a:lnTo>
                    <a:pt x="26367" y="495604"/>
                  </a:lnTo>
                  <a:lnTo>
                    <a:pt x="11718" y="451447"/>
                  </a:lnTo>
                  <a:lnTo>
                    <a:pt x="2929" y="406076"/>
                  </a:lnTo>
                  <a:lnTo>
                    <a:pt x="0" y="360098"/>
                  </a:lnTo>
                  <a:lnTo>
                    <a:pt x="2929" y="314121"/>
                  </a:lnTo>
                  <a:lnTo>
                    <a:pt x="11718" y="268750"/>
                  </a:lnTo>
                  <a:lnTo>
                    <a:pt x="26367" y="224593"/>
                  </a:lnTo>
                  <a:lnTo>
                    <a:pt x="46875" y="182256"/>
                  </a:lnTo>
                  <a:lnTo>
                    <a:pt x="73243" y="142346"/>
                  </a:lnTo>
                  <a:lnTo>
                    <a:pt x="105470" y="105470"/>
                  </a:lnTo>
                  <a:lnTo>
                    <a:pt x="142346" y="73243"/>
                  </a:lnTo>
                  <a:lnTo>
                    <a:pt x="182256" y="46875"/>
                  </a:lnTo>
                  <a:lnTo>
                    <a:pt x="224592" y="26367"/>
                  </a:lnTo>
                  <a:lnTo>
                    <a:pt x="268749" y="11718"/>
                  </a:lnTo>
                  <a:lnTo>
                    <a:pt x="314120" y="2929"/>
                  </a:lnTo>
                  <a:lnTo>
                    <a:pt x="360097" y="0"/>
                  </a:lnTo>
                  <a:lnTo>
                    <a:pt x="406074" y="2929"/>
                  </a:lnTo>
                  <a:lnTo>
                    <a:pt x="451443" y="11718"/>
                  </a:lnTo>
                  <a:lnTo>
                    <a:pt x="495599" y="26367"/>
                  </a:lnTo>
                  <a:lnTo>
                    <a:pt x="537934" y="46875"/>
                  </a:lnTo>
                  <a:lnTo>
                    <a:pt x="577841" y="73243"/>
                  </a:lnTo>
                  <a:lnTo>
                    <a:pt x="614714" y="105470"/>
                  </a:lnTo>
                  <a:lnTo>
                    <a:pt x="646941" y="142346"/>
                  </a:lnTo>
                  <a:lnTo>
                    <a:pt x="673309" y="182256"/>
                  </a:lnTo>
                  <a:lnTo>
                    <a:pt x="693817" y="224593"/>
                  </a:lnTo>
                  <a:lnTo>
                    <a:pt x="708466" y="268750"/>
                  </a:lnTo>
                  <a:lnTo>
                    <a:pt x="717255" y="314121"/>
                  </a:lnTo>
                  <a:lnTo>
                    <a:pt x="720185" y="360098"/>
                  </a:lnTo>
                  <a:lnTo>
                    <a:pt x="717255" y="406076"/>
                  </a:lnTo>
                  <a:lnTo>
                    <a:pt x="708466" y="451447"/>
                  </a:lnTo>
                  <a:lnTo>
                    <a:pt x="693817" y="495604"/>
                  </a:lnTo>
                  <a:lnTo>
                    <a:pt x="673309" y="537941"/>
                  </a:lnTo>
                  <a:lnTo>
                    <a:pt x="646941" y="577851"/>
                  </a:lnTo>
                  <a:lnTo>
                    <a:pt x="614714" y="614727"/>
                  </a:lnTo>
                  <a:close/>
                </a:path>
              </a:pathLst>
            </a:custGeom>
            <a:noFill/>
            <a:ln cap="flat" cmpd="sng" w="12700">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7" name="Google Shape;297;p27"/>
            <p:cNvSpPr/>
            <p:nvPr/>
          </p:nvSpPr>
          <p:spPr>
            <a:xfrm>
              <a:off x="4130039" y="5830823"/>
              <a:ext cx="365760" cy="35966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8" name="Google Shape;298;p27"/>
            <p:cNvSpPr/>
            <p:nvPr/>
          </p:nvSpPr>
          <p:spPr>
            <a:xfrm>
              <a:off x="3953859" y="5651172"/>
              <a:ext cx="720725" cy="720725"/>
            </a:xfrm>
            <a:custGeom>
              <a:rect b="b" l="l" r="r" t="t"/>
              <a:pathLst>
                <a:path extrusionOk="0" h="720725" w="720725">
                  <a:moveTo>
                    <a:pt x="614711" y="614727"/>
                  </a:moveTo>
                  <a:lnTo>
                    <a:pt x="577845" y="646954"/>
                  </a:lnTo>
                  <a:lnTo>
                    <a:pt x="537944" y="673322"/>
                  </a:lnTo>
                  <a:lnTo>
                    <a:pt x="495615" y="693830"/>
                  </a:lnTo>
                  <a:lnTo>
                    <a:pt x="451465" y="708479"/>
                  </a:lnTo>
                  <a:lnTo>
                    <a:pt x="406099" y="717268"/>
                  </a:lnTo>
                  <a:lnTo>
                    <a:pt x="360124" y="720197"/>
                  </a:lnTo>
                  <a:lnTo>
                    <a:pt x="314146" y="717268"/>
                  </a:lnTo>
                  <a:lnTo>
                    <a:pt x="268773" y="708479"/>
                  </a:lnTo>
                  <a:lnTo>
                    <a:pt x="224609" y="693830"/>
                  </a:lnTo>
                  <a:lnTo>
                    <a:pt x="182262" y="673322"/>
                  </a:lnTo>
                  <a:lnTo>
                    <a:pt x="142337" y="646954"/>
                  </a:lnTo>
                  <a:lnTo>
                    <a:pt x="105441" y="614727"/>
                  </a:lnTo>
                  <a:lnTo>
                    <a:pt x="73223" y="577851"/>
                  </a:lnTo>
                  <a:lnTo>
                    <a:pt x="46862" y="537941"/>
                  </a:lnTo>
                  <a:lnTo>
                    <a:pt x="26360" y="495604"/>
                  </a:lnTo>
                  <a:lnTo>
                    <a:pt x="11715" y="451447"/>
                  </a:lnTo>
                  <a:lnTo>
                    <a:pt x="2928" y="406076"/>
                  </a:lnTo>
                  <a:lnTo>
                    <a:pt x="0" y="360098"/>
                  </a:lnTo>
                  <a:lnTo>
                    <a:pt x="2928" y="314121"/>
                  </a:lnTo>
                  <a:lnTo>
                    <a:pt x="11715" y="268750"/>
                  </a:lnTo>
                  <a:lnTo>
                    <a:pt x="26360" y="224593"/>
                  </a:lnTo>
                  <a:lnTo>
                    <a:pt x="46862" y="182256"/>
                  </a:lnTo>
                  <a:lnTo>
                    <a:pt x="73223" y="142346"/>
                  </a:lnTo>
                  <a:lnTo>
                    <a:pt x="105441" y="105470"/>
                  </a:lnTo>
                  <a:lnTo>
                    <a:pt x="142337" y="73243"/>
                  </a:lnTo>
                  <a:lnTo>
                    <a:pt x="182262" y="46875"/>
                  </a:lnTo>
                  <a:lnTo>
                    <a:pt x="224609" y="26367"/>
                  </a:lnTo>
                  <a:lnTo>
                    <a:pt x="268773" y="11718"/>
                  </a:lnTo>
                  <a:lnTo>
                    <a:pt x="314146" y="2929"/>
                  </a:lnTo>
                  <a:lnTo>
                    <a:pt x="360124" y="0"/>
                  </a:lnTo>
                  <a:lnTo>
                    <a:pt x="406099" y="2929"/>
                  </a:lnTo>
                  <a:lnTo>
                    <a:pt x="451465" y="11718"/>
                  </a:lnTo>
                  <a:lnTo>
                    <a:pt x="495615" y="26367"/>
                  </a:lnTo>
                  <a:lnTo>
                    <a:pt x="537944" y="46875"/>
                  </a:lnTo>
                  <a:lnTo>
                    <a:pt x="577845" y="73243"/>
                  </a:lnTo>
                  <a:lnTo>
                    <a:pt x="614711" y="105470"/>
                  </a:lnTo>
                  <a:lnTo>
                    <a:pt x="646959" y="142346"/>
                  </a:lnTo>
                  <a:lnTo>
                    <a:pt x="673343" y="182256"/>
                  </a:lnTo>
                  <a:lnTo>
                    <a:pt x="693864" y="224593"/>
                  </a:lnTo>
                  <a:lnTo>
                    <a:pt x="708522" y="268750"/>
                  </a:lnTo>
                  <a:lnTo>
                    <a:pt x="717317" y="314121"/>
                  </a:lnTo>
                  <a:lnTo>
                    <a:pt x="720248" y="360098"/>
                  </a:lnTo>
                  <a:lnTo>
                    <a:pt x="717317" y="406076"/>
                  </a:lnTo>
                  <a:lnTo>
                    <a:pt x="708522" y="451447"/>
                  </a:lnTo>
                  <a:lnTo>
                    <a:pt x="693864" y="495604"/>
                  </a:lnTo>
                  <a:lnTo>
                    <a:pt x="673343" y="537941"/>
                  </a:lnTo>
                  <a:lnTo>
                    <a:pt x="646959" y="577851"/>
                  </a:lnTo>
                  <a:lnTo>
                    <a:pt x="614711" y="614727"/>
                  </a:lnTo>
                  <a:close/>
                </a:path>
              </a:pathLst>
            </a:custGeom>
            <a:noFill/>
            <a:ln cap="flat" cmpd="sng" w="12700">
              <a:solidFill>
                <a:srgbClr val="000000"/>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9" name="Google Shape;299;p27"/>
            <p:cNvSpPr/>
            <p:nvPr/>
          </p:nvSpPr>
          <p:spPr>
            <a:xfrm>
              <a:off x="5463397" y="3177270"/>
              <a:ext cx="1265555" cy="1527810"/>
            </a:xfrm>
            <a:custGeom>
              <a:rect b="b" l="l" r="r" t="t"/>
              <a:pathLst>
                <a:path extrusionOk="0" h="1527810" w="1265554">
                  <a:moveTo>
                    <a:pt x="627237" y="0"/>
                  </a:moveTo>
                  <a:lnTo>
                    <a:pt x="583118" y="1907"/>
                  </a:lnTo>
                  <a:lnTo>
                    <a:pt x="539198" y="6877"/>
                  </a:lnTo>
                  <a:lnTo>
                    <a:pt x="495652" y="14906"/>
                  </a:lnTo>
                  <a:lnTo>
                    <a:pt x="452653" y="25994"/>
                  </a:lnTo>
                  <a:lnTo>
                    <a:pt x="410372" y="40139"/>
                  </a:lnTo>
                  <a:lnTo>
                    <a:pt x="368985" y="57339"/>
                  </a:lnTo>
                  <a:lnTo>
                    <a:pt x="328663" y="77593"/>
                  </a:lnTo>
                  <a:lnTo>
                    <a:pt x="289580" y="100899"/>
                  </a:lnTo>
                  <a:lnTo>
                    <a:pt x="251910" y="127257"/>
                  </a:lnTo>
                  <a:lnTo>
                    <a:pt x="215825" y="156664"/>
                  </a:lnTo>
                  <a:lnTo>
                    <a:pt x="181498" y="189118"/>
                  </a:lnTo>
                  <a:lnTo>
                    <a:pt x="149631" y="224006"/>
                  </a:lnTo>
                  <a:lnTo>
                    <a:pt x="120842" y="260598"/>
                  </a:lnTo>
                  <a:lnTo>
                    <a:pt x="95129" y="298720"/>
                  </a:lnTo>
                  <a:lnTo>
                    <a:pt x="72491" y="338200"/>
                  </a:lnTo>
                  <a:lnTo>
                    <a:pt x="52927" y="378865"/>
                  </a:lnTo>
                  <a:lnTo>
                    <a:pt x="36434" y="420541"/>
                  </a:lnTo>
                  <a:lnTo>
                    <a:pt x="23013" y="463057"/>
                  </a:lnTo>
                  <a:lnTo>
                    <a:pt x="12660" y="506238"/>
                  </a:lnTo>
                  <a:lnTo>
                    <a:pt x="5374" y="549912"/>
                  </a:lnTo>
                  <a:lnTo>
                    <a:pt x="1155" y="593906"/>
                  </a:lnTo>
                  <a:lnTo>
                    <a:pt x="0" y="638048"/>
                  </a:lnTo>
                  <a:lnTo>
                    <a:pt x="1907" y="682163"/>
                  </a:lnTo>
                  <a:lnTo>
                    <a:pt x="6877" y="726079"/>
                  </a:lnTo>
                  <a:lnTo>
                    <a:pt x="14906" y="769623"/>
                  </a:lnTo>
                  <a:lnTo>
                    <a:pt x="25994" y="812623"/>
                  </a:lnTo>
                  <a:lnTo>
                    <a:pt x="40139" y="854904"/>
                  </a:lnTo>
                  <a:lnTo>
                    <a:pt x="57339" y="896295"/>
                  </a:lnTo>
                  <a:lnTo>
                    <a:pt x="77593" y="936622"/>
                  </a:lnTo>
                  <a:lnTo>
                    <a:pt x="100899" y="975713"/>
                  </a:lnTo>
                  <a:lnTo>
                    <a:pt x="127257" y="1013393"/>
                  </a:lnTo>
                  <a:lnTo>
                    <a:pt x="156664" y="1049491"/>
                  </a:lnTo>
                  <a:lnTo>
                    <a:pt x="189118" y="1083833"/>
                  </a:lnTo>
                  <a:lnTo>
                    <a:pt x="640222" y="1527444"/>
                  </a:lnTo>
                  <a:lnTo>
                    <a:pt x="1083833" y="1076213"/>
                  </a:lnTo>
                  <a:lnTo>
                    <a:pt x="1115685" y="1041326"/>
                  </a:lnTo>
                  <a:lnTo>
                    <a:pt x="1144461" y="1004734"/>
                  </a:lnTo>
                  <a:lnTo>
                    <a:pt x="1170164" y="966612"/>
                  </a:lnTo>
                  <a:lnTo>
                    <a:pt x="1192794" y="927132"/>
                  </a:lnTo>
                  <a:lnTo>
                    <a:pt x="1212353" y="886467"/>
                  </a:lnTo>
                  <a:lnTo>
                    <a:pt x="1228842" y="844791"/>
                  </a:lnTo>
                  <a:lnTo>
                    <a:pt x="1242263" y="802275"/>
                  </a:lnTo>
                  <a:lnTo>
                    <a:pt x="1252616" y="759094"/>
                  </a:lnTo>
                  <a:lnTo>
                    <a:pt x="1259903" y="715420"/>
                  </a:lnTo>
                  <a:lnTo>
                    <a:pt x="1264126" y="671425"/>
                  </a:lnTo>
                  <a:lnTo>
                    <a:pt x="1265285" y="627284"/>
                  </a:lnTo>
                  <a:lnTo>
                    <a:pt x="1263381" y="583169"/>
                  </a:lnTo>
                  <a:lnTo>
                    <a:pt x="1258417" y="539253"/>
                  </a:lnTo>
                  <a:lnTo>
                    <a:pt x="1250394" y="495708"/>
                  </a:lnTo>
                  <a:lnTo>
                    <a:pt x="1239312" y="452709"/>
                  </a:lnTo>
                  <a:lnTo>
                    <a:pt x="1225173" y="410427"/>
                  </a:lnTo>
                  <a:lnTo>
                    <a:pt x="1207978" y="369036"/>
                  </a:lnTo>
                  <a:lnTo>
                    <a:pt x="1187729" y="328709"/>
                  </a:lnTo>
                  <a:lnTo>
                    <a:pt x="1164426" y="289619"/>
                  </a:lnTo>
                  <a:lnTo>
                    <a:pt x="1138072" y="251939"/>
                  </a:lnTo>
                  <a:lnTo>
                    <a:pt x="1108667" y="215841"/>
                  </a:lnTo>
                  <a:lnTo>
                    <a:pt x="1076213" y="181498"/>
                  </a:lnTo>
                  <a:lnTo>
                    <a:pt x="1041325" y="149631"/>
                  </a:lnTo>
                  <a:lnTo>
                    <a:pt x="1004731" y="120842"/>
                  </a:lnTo>
                  <a:lnTo>
                    <a:pt x="966606" y="95129"/>
                  </a:lnTo>
                  <a:lnTo>
                    <a:pt x="927122" y="72491"/>
                  </a:lnTo>
                  <a:lnTo>
                    <a:pt x="886452" y="52927"/>
                  </a:lnTo>
                  <a:lnTo>
                    <a:pt x="844770" y="36434"/>
                  </a:lnTo>
                  <a:lnTo>
                    <a:pt x="802249" y="23013"/>
                  </a:lnTo>
                  <a:lnTo>
                    <a:pt x="759062" y="12660"/>
                  </a:lnTo>
                  <a:lnTo>
                    <a:pt x="715382" y="5374"/>
                  </a:lnTo>
                  <a:lnTo>
                    <a:pt x="671383" y="1155"/>
                  </a:lnTo>
                  <a:lnTo>
                    <a:pt x="627237" y="0"/>
                  </a:lnTo>
                  <a:close/>
                </a:path>
              </a:pathLst>
            </a:custGeom>
            <a:solidFill>
              <a:srgbClr val="2284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0" name="Google Shape;300;p27"/>
            <p:cNvSpPr/>
            <p:nvPr/>
          </p:nvSpPr>
          <p:spPr>
            <a:xfrm>
              <a:off x="5463397" y="3177270"/>
              <a:ext cx="1265555" cy="1527810"/>
            </a:xfrm>
            <a:custGeom>
              <a:rect b="b" l="l" r="r" t="t"/>
              <a:pathLst>
                <a:path extrusionOk="0" h="1527810" w="1265554">
                  <a:moveTo>
                    <a:pt x="1076213" y="181498"/>
                  </a:moveTo>
                  <a:lnTo>
                    <a:pt x="1108667" y="215841"/>
                  </a:lnTo>
                  <a:lnTo>
                    <a:pt x="1138072" y="251939"/>
                  </a:lnTo>
                  <a:lnTo>
                    <a:pt x="1164426" y="289619"/>
                  </a:lnTo>
                  <a:lnTo>
                    <a:pt x="1187729" y="328709"/>
                  </a:lnTo>
                  <a:lnTo>
                    <a:pt x="1207978" y="369036"/>
                  </a:lnTo>
                  <a:lnTo>
                    <a:pt x="1225173" y="410427"/>
                  </a:lnTo>
                  <a:lnTo>
                    <a:pt x="1239312" y="452709"/>
                  </a:lnTo>
                  <a:lnTo>
                    <a:pt x="1250394" y="495708"/>
                  </a:lnTo>
                  <a:lnTo>
                    <a:pt x="1258417" y="539253"/>
                  </a:lnTo>
                  <a:lnTo>
                    <a:pt x="1263381" y="583169"/>
                  </a:lnTo>
                  <a:lnTo>
                    <a:pt x="1265285" y="627284"/>
                  </a:lnTo>
                  <a:lnTo>
                    <a:pt x="1264126" y="671425"/>
                  </a:lnTo>
                  <a:lnTo>
                    <a:pt x="1259903" y="715420"/>
                  </a:lnTo>
                  <a:lnTo>
                    <a:pt x="1252616" y="759094"/>
                  </a:lnTo>
                  <a:lnTo>
                    <a:pt x="1242263" y="802275"/>
                  </a:lnTo>
                  <a:lnTo>
                    <a:pt x="1228842" y="844791"/>
                  </a:lnTo>
                  <a:lnTo>
                    <a:pt x="1212353" y="886467"/>
                  </a:lnTo>
                  <a:lnTo>
                    <a:pt x="1192794" y="927132"/>
                  </a:lnTo>
                  <a:lnTo>
                    <a:pt x="1170164" y="966612"/>
                  </a:lnTo>
                  <a:lnTo>
                    <a:pt x="1144461" y="1004734"/>
                  </a:lnTo>
                  <a:lnTo>
                    <a:pt x="1115685" y="1041326"/>
                  </a:lnTo>
                  <a:lnTo>
                    <a:pt x="1083833" y="1076213"/>
                  </a:lnTo>
                  <a:lnTo>
                    <a:pt x="1046847" y="1113808"/>
                  </a:lnTo>
                  <a:lnTo>
                    <a:pt x="1009866" y="1151407"/>
                  </a:lnTo>
                  <a:lnTo>
                    <a:pt x="972889" y="1189009"/>
                  </a:lnTo>
                  <a:lnTo>
                    <a:pt x="935916" y="1226614"/>
                  </a:lnTo>
                  <a:lnTo>
                    <a:pt x="898947" y="1264221"/>
                  </a:lnTo>
                  <a:lnTo>
                    <a:pt x="861980" y="1301829"/>
                  </a:lnTo>
                  <a:lnTo>
                    <a:pt x="825017" y="1339437"/>
                  </a:lnTo>
                  <a:lnTo>
                    <a:pt x="788055" y="1377043"/>
                  </a:lnTo>
                  <a:lnTo>
                    <a:pt x="751095" y="1414649"/>
                  </a:lnTo>
                  <a:lnTo>
                    <a:pt x="714137" y="1452251"/>
                  </a:lnTo>
                  <a:lnTo>
                    <a:pt x="677179" y="1489850"/>
                  </a:lnTo>
                  <a:lnTo>
                    <a:pt x="640222" y="1527444"/>
                  </a:lnTo>
                  <a:lnTo>
                    <a:pt x="602630" y="1490485"/>
                  </a:lnTo>
                  <a:lnTo>
                    <a:pt x="565038" y="1453521"/>
                  </a:lnTo>
                  <a:lnTo>
                    <a:pt x="527446" y="1416554"/>
                  </a:lnTo>
                  <a:lnTo>
                    <a:pt x="489854" y="1379583"/>
                  </a:lnTo>
                  <a:lnTo>
                    <a:pt x="452262" y="1342612"/>
                  </a:lnTo>
                  <a:lnTo>
                    <a:pt x="414670" y="1305639"/>
                  </a:lnTo>
                  <a:lnTo>
                    <a:pt x="377078" y="1268666"/>
                  </a:lnTo>
                  <a:lnTo>
                    <a:pt x="339486" y="1231694"/>
                  </a:lnTo>
                  <a:lnTo>
                    <a:pt x="301894" y="1194724"/>
                  </a:lnTo>
                  <a:lnTo>
                    <a:pt x="264302" y="1157757"/>
                  </a:lnTo>
                  <a:lnTo>
                    <a:pt x="226710" y="1120793"/>
                  </a:lnTo>
                  <a:lnTo>
                    <a:pt x="189118" y="1083833"/>
                  </a:lnTo>
                  <a:lnTo>
                    <a:pt x="156664" y="1049491"/>
                  </a:lnTo>
                  <a:lnTo>
                    <a:pt x="127257" y="1013393"/>
                  </a:lnTo>
                  <a:lnTo>
                    <a:pt x="100899" y="975713"/>
                  </a:lnTo>
                  <a:lnTo>
                    <a:pt x="77593" y="936622"/>
                  </a:lnTo>
                  <a:lnTo>
                    <a:pt x="57339" y="896295"/>
                  </a:lnTo>
                  <a:lnTo>
                    <a:pt x="40139" y="854904"/>
                  </a:lnTo>
                  <a:lnTo>
                    <a:pt x="25994" y="812623"/>
                  </a:lnTo>
                  <a:lnTo>
                    <a:pt x="14906" y="769623"/>
                  </a:lnTo>
                  <a:lnTo>
                    <a:pt x="6877" y="726079"/>
                  </a:lnTo>
                  <a:lnTo>
                    <a:pt x="1907" y="682163"/>
                  </a:lnTo>
                  <a:lnTo>
                    <a:pt x="0" y="638048"/>
                  </a:lnTo>
                  <a:lnTo>
                    <a:pt x="1155" y="593906"/>
                  </a:lnTo>
                  <a:lnTo>
                    <a:pt x="5374" y="549912"/>
                  </a:lnTo>
                  <a:lnTo>
                    <a:pt x="12660" y="506238"/>
                  </a:lnTo>
                  <a:lnTo>
                    <a:pt x="23013" y="463057"/>
                  </a:lnTo>
                  <a:lnTo>
                    <a:pt x="36434" y="420541"/>
                  </a:lnTo>
                  <a:lnTo>
                    <a:pt x="52927" y="378865"/>
                  </a:lnTo>
                  <a:lnTo>
                    <a:pt x="72491" y="338200"/>
                  </a:lnTo>
                  <a:lnTo>
                    <a:pt x="95129" y="298720"/>
                  </a:lnTo>
                  <a:lnTo>
                    <a:pt x="120842" y="260598"/>
                  </a:lnTo>
                  <a:lnTo>
                    <a:pt x="149631" y="224006"/>
                  </a:lnTo>
                  <a:lnTo>
                    <a:pt x="181498" y="189118"/>
                  </a:lnTo>
                  <a:lnTo>
                    <a:pt x="215825" y="156664"/>
                  </a:lnTo>
                  <a:lnTo>
                    <a:pt x="251910" y="127257"/>
                  </a:lnTo>
                  <a:lnTo>
                    <a:pt x="289580" y="100899"/>
                  </a:lnTo>
                  <a:lnTo>
                    <a:pt x="328663" y="77593"/>
                  </a:lnTo>
                  <a:lnTo>
                    <a:pt x="368985" y="57339"/>
                  </a:lnTo>
                  <a:lnTo>
                    <a:pt x="410372" y="40139"/>
                  </a:lnTo>
                  <a:lnTo>
                    <a:pt x="452653" y="25994"/>
                  </a:lnTo>
                  <a:lnTo>
                    <a:pt x="495652" y="14906"/>
                  </a:lnTo>
                  <a:lnTo>
                    <a:pt x="539198" y="6877"/>
                  </a:lnTo>
                  <a:lnTo>
                    <a:pt x="583118" y="1907"/>
                  </a:lnTo>
                  <a:lnTo>
                    <a:pt x="627237" y="0"/>
                  </a:lnTo>
                  <a:lnTo>
                    <a:pt x="671383" y="1155"/>
                  </a:lnTo>
                  <a:lnTo>
                    <a:pt x="715382" y="5374"/>
                  </a:lnTo>
                  <a:lnTo>
                    <a:pt x="759062" y="12660"/>
                  </a:lnTo>
                  <a:lnTo>
                    <a:pt x="802249" y="23013"/>
                  </a:lnTo>
                  <a:lnTo>
                    <a:pt x="844770" y="36434"/>
                  </a:lnTo>
                  <a:lnTo>
                    <a:pt x="886452" y="52927"/>
                  </a:lnTo>
                  <a:lnTo>
                    <a:pt x="927122" y="72491"/>
                  </a:lnTo>
                  <a:lnTo>
                    <a:pt x="966606" y="95129"/>
                  </a:lnTo>
                  <a:lnTo>
                    <a:pt x="1004731" y="120842"/>
                  </a:lnTo>
                  <a:lnTo>
                    <a:pt x="1041325" y="149631"/>
                  </a:lnTo>
                  <a:lnTo>
                    <a:pt x="1076213" y="181498"/>
                  </a:lnTo>
                  <a:close/>
                </a:path>
              </a:pathLst>
            </a:custGeom>
            <a:noFill/>
            <a:ln cap="flat" cmpd="sng" w="57150">
              <a:solidFill>
                <a:srgbClr val="F1F1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1" name="Google Shape;301;p27"/>
            <p:cNvSpPr/>
            <p:nvPr/>
          </p:nvSpPr>
          <p:spPr>
            <a:xfrm>
              <a:off x="5879607" y="3756046"/>
              <a:ext cx="439420" cy="324485"/>
            </a:xfrm>
            <a:custGeom>
              <a:rect b="b" l="l" r="r" t="t"/>
              <a:pathLst>
                <a:path extrusionOk="0" h="324485" w="439420">
                  <a:moveTo>
                    <a:pt x="55864" y="323955"/>
                  </a:moveTo>
                  <a:lnTo>
                    <a:pt x="64627" y="262106"/>
                  </a:lnTo>
                  <a:lnTo>
                    <a:pt x="28825" y="229357"/>
                  </a:lnTo>
                  <a:lnTo>
                    <a:pt x="7279" y="192435"/>
                  </a:lnTo>
                  <a:lnTo>
                    <a:pt x="0" y="153410"/>
                  </a:lnTo>
                  <a:lnTo>
                    <a:pt x="6997" y="114353"/>
                  </a:lnTo>
                  <a:lnTo>
                    <a:pt x="28282" y="77336"/>
                  </a:lnTo>
                  <a:lnTo>
                    <a:pt x="63865" y="44428"/>
                  </a:lnTo>
                  <a:lnTo>
                    <a:pt x="103458" y="22300"/>
                  </a:lnTo>
                  <a:lnTo>
                    <a:pt x="147737" y="7516"/>
                  </a:lnTo>
                  <a:lnTo>
                    <a:pt x="194840" y="81"/>
                  </a:lnTo>
                  <a:lnTo>
                    <a:pt x="242904" y="0"/>
                  </a:lnTo>
                  <a:lnTo>
                    <a:pt x="290069" y="7276"/>
                  </a:lnTo>
                  <a:lnTo>
                    <a:pt x="334472" y="21915"/>
                  </a:lnTo>
                  <a:lnTo>
                    <a:pt x="374253" y="43920"/>
                  </a:lnTo>
                  <a:lnTo>
                    <a:pt x="410054" y="76669"/>
                  </a:lnTo>
                  <a:lnTo>
                    <a:pt x="431600" y="113591"/>
                  </a:lnTo>
                  <a:lnTo>
                    <a:pt x="438880" y="152616"/>
                  </a:lnTo>
                  <a:lnTo>
                    <a:pt x="431882" y="191673"/>
                  </a:lnTo>
                  <a:lnTo>
                    <a:pt x="410598" y="228690"/>
                  </a:lnTo>
                  <a:lnTo>
                    <a:pt x="375015" y="261598"/>
                  </a:lnTo>
                  <a:lnTo>
                    <a:pt x="333647" y="284468"/>
                  </a:lnTo>
                  <a:lnTo>
                    <a:pt x="286726" y="299535"/>
                  </a:lnTo>
                  <a:lnTo>
                    <a:pt x="236410" y="306495"/>
                  </a:lnTo>
                  <a:lnTo>
                    <a:pt x="184856" y="305042"/>
                  </a:lnTo>
                  <a:lnTo>
                    <a:pt x="134223" y="294872"/>
                  </a:lnTo>
                  <a:lnTo>
                    <a:pt x="55864" y="323955"/>
                  </a:lnTo>
                  <a:close/>
                </a:path>
              </a:pathLst>
            </a:custGeom>
            <a:noFill/>
            <a:ln cap="flat" cmpd="sng" w="24375">
              <a:solidFill>
                <a:srgbClr val="F1F1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2" name="Google Shape;302;p27"/>
            <p:cNvSpPr/>
            <p:nvPr/>
          </p:nvSpPr>
          <p:spPr>
            <a:xfrm>
              <a:off x="240791" y="0"/>
              <a:ext cx="4840224" cy="12192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3" name="Google Shape;303;p27"/>
            <p:cNvSpPr/>
            <p:nvPr/>
          </p:nvSpPr>
          <p:spPr>
            <a:xfrm>
              <a:off x="9241535" y="5501640"/>
              <a:ext cx="2807207" cy="68884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04" name="Google Shape;304;p27"/>
          <p:cNvSpPr txBox="1"/>
          <p:nvPr>
            <p:ph type="title"/>
          </p:nvPr>
        </p:nvSpPr>
        <p:spPr>
          <a:xfrm>
            <a:off x="4484750" y="2433904"/>
            <a:ext cx="3222498" cy="636905"/>
          </a:xfrm>
          <a:prstGeom prst="rect">
            <a:avLst/>
          </a:prstGeom>
          <a:noFill/>
          <a:ln>
            <a:noFill/>
          </a:ln>
        </p:spPr>
        <p:txBody>
          <a:bodyPr anchorCtr="0" anchor="t" bIns="0" lIns="0" spcFirstLastPara="1" rIns="0" wrap="square" tIns="13950">
            <a:spAutoFit/>
          </a:bodyPr>
          <a:lstStyle/>
          <a:p>
            <a:pPr indent="0" lvl="0" marL="13334" rtl="0" algn="l">
              <a:lnSpc>
                <a:spcPct val="100000"/>
              </a:lnSpc>
              <a:spcBef>
                <a:spcPts val="0"/>
              </a:spcBef>
              <a:spcAft>
                <a:spcPts val="0"/>
              </a:spcAft>
              <a:buNone/>
            </a:pPr>
            <a:r>
              <a:rPr lang="en-US"/>
              <a:t>Thank You !!!</a:t>
            </a:r>
            <a:endParaRPr/>
          </a:p>
        </p:txBody>
      </p:sp>
      <p:sp>
        <p:nvSpPr>
          <p:cNvPr id="305" name="Google Shape;305;p27"/>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26</a:t>
            </a:r>
            <a:endParaRPr/>
          </a:p>
        </p:txBody>
      </p:sp>
      <p:sp>
        <p:nvSpPr>
          <p:cNvPr id="306" name="Google Shape;306;p27"/>
          <p:cNvSpPr txBox="1"/>
          <p:nvPr/>
        </p:nvSpPr>
        <p:spPr>
          <a:xfrm>
            <a:off x="1099718" y="5875121"/>
            <a:ext cx="2385060" cy="248920"/>
          </a:xfrm>
          <a:prstGeom prst="rect">
            <a:avLst/>
          </a:prstGeom>
          <a:noFill/>
          <a:ln>
            <a:noFill/>
          </a:ln>
        </p:spPr>
        <p:txBody>
          <a:bodyPr anchorCtr="0" anchor="t" bIns="0" lIns="0" spcFirstLastPara="1" rIns="0" wrap="square" tIns="14600">
            <a:spAutoFit/>
          </a:bodyPr>
          <a:lstStyle/>
          <a:p>
            <a:pPr indent="0" lvl="0" marL="0" marR="0" rtl="0" algn="l">
              <a:lnSpc>
                <a:spcPct val="100000"/>
              </a:lnSpc>
              <a:spcBef>
                <a:spcPts val="0"/>
              </a:spcBef>
              <a:spcAft>
                <a:spcPts val="0"/>
              </a:spcAft>
              <a:buNone/>
            </a:pPr>
            <a:r>
              <a:rPr b="1" lang="en-US" sz="1450" u="sng">
                <a:solidFill>
                  <a:srgbClr val="FFFFFF"/>
                </a:solidFill>
                <a:latin typeface="Arial"/>
                <a:ea typeface="Arial"/>
                <a:cs typeface="Arial"/>
                <a:sym typeface="Arial"/>
                <a:hlinkClick r:id="rId8">
                  <a:extLst>
                    <a:ext uri="{A12FA001-AC4F-418D-AE19-62706E023703}">
                      <ahyp:hlinkClr val="tx"/>
                    </a:ext>
                  </a:extLst>
                </a:hlinkClick>
              </a:rPr>
              <a:t>praveen.d@testyantra.com</a:t>
            </a:r>
            <a:endParaRPr sz="1450">
              <a:latin typeface="Arial"/>
              <a:ea typeface="Arial"/>
              <a:cs typeface="Arial"/>
              <a:sym typeface="Arial"/>
            </a:endParaRPr>
          </a:p>
        </p:txBody>
      </p:sp>
      <p:sp>
        <p:nvSpPr>
          <p:cNvPr id="307" name="Google Shape;307;p27"/>
          <p:cNvSpPr txBox="1"/>
          <p:nvPr/>
        </p:nvSpPr>
        <p:spPr>
          <a:xfrm>
            <a:off x="4811521" y="5885179"/>
            <a:ext cx="1814195" cy="248920"/>
          </a:xfrm>
          <a:prstGeom prst="rect">
            <a:avLst/>
          </a:prstGeom>
          <a:noFill/>
          <a:ln>
            <a:noFill/>
          </a:ln>
        </p:spPr>
        <p:txBody>
          <a:bodyPr anchorCtr="0" anchor="t" bIns="0" lIns="0" spcFirstLastPara="1" rIns="0" wrap="square" tIns="14600">
            <a:spAutoFit/>
          </a:bodyPr>
          <a:lstStyle/>
          <a:p>
            <a:pPr indent="0" lvl="0" marL="0" marR="0" rtl="0" algn="l">
              <a:lnSpc>
                <a:spcPct val="100000"/>
              </a:lnSpc>
              <a:spcBef>
                <a:spcPts val="0"/>
              </a:spcBef>
              <a:spcAft>
                <a:spcPts val="0"/>
              </a:spcAft>
              <a:buNone/>
            </a:pPr>
            <a:r>
              <a:rPr b="1" lang="en-US" sz="1450" u="sng">
                <a:solidFill>
                  <a:srgbClr val="FFFFFF"/>
                </a:solidFill>
                <a:latin typeface="Arial"/>
                <a:ea typeface="Arial"/>
                <a:cs typeface="Arial"/>
                <a:sym typeface="Arial"/>
                <a:hlinkClick r:id="rId9">
                  <a:extLst>
                    <a:ext uri="{A12FA001-AC4F-418D-AE19-62706E023703}">
                      <ahyp:hlinkClr val="tx"/>
                    </a:ext>
                  </a:extLst>
                </a:hlinkClick>
              </a:rPr>
              <a:t>www.testyantra.com</a:t>
            </a:r>
            <a:endParaRPr sz="14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e6b5700fb1_0_0"/>
          <p:cNvSpPr txBox="1"/>
          <p:nvPr>
            <p:ph idx="12" type="sldNum"/>
          </p:nvPr>
        </p:nvSpPr>
        <p:spPr>
          <a:xfrm>
            <a:off x="11478514" y="6533760"/>
            <a:ext cx="338400" cy="2847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1</a:t>
            </a:r>
            <a:endParaRPr/>
          </a:p>
        </p:txBody>
      </p:sp>
      <p:sp>
        <p:nvSpPr>
          <p:cNvPr id="77" name="Google Shape;77;ge6b5700fb1_0_0"/>
          <p:cNvSpPr txBox="1"/>
          <p:nvPr>
            <p:ph type="title"/>
          </p:nvPr>
        </p:nvSpPr>
        <p:spPr>
          <a:xfrm>
            <a:off x="0" y="0"/>
            <a:ext cx="5553000" cy="602100"/>
          </a:xfrm>
          <a:prstGeom prst="rect">
            <a:avLst/>
          </a:prstGeom>
          <a:solidFill>
            <a:srgbClr val="2284AE"/>
          </a:solidFill>
          <a:ln>
            <a:noFill/>
          </a:ln>
        </p:spPr>
        <p:txBody>
          <a:bodyPr anchorCtr="0" anchor="t" bIns="0" lIns="0" spcFirstLastPara="1" rIns="0" wrap="square" tIns="24750">
            <a:spAutoFit/>
          </a:bodyPr>
          <a:lstStyle/>
          <a:p>
            <a:pPr indent="0" lvl="0" marL="107313" rtl="0" algn="l">
              <a:lnSpc>
                <a:spcPct val="100000"/>
              </a:lnSpc>
              <a:spcBef>
                <a:spcPts val="0"/>
              </a:spcBef>
              <a:spcAft>
                <a:spcPts val="0"/>
              </a:spcAft>
              <a:buNone/>
            </a:pPr>
            <a:r>
              <a:rPr lang="en-US" sz="3750">
                <a:solidFill>
                  <a:srgbClr val="FFFFFF"/>
                </a:solidFill>
              </a:rPr>
              <a:t>Introduction</a:t>
            </a:r>
            <a:endParaRPr sz="3750"/>
          </a:p>
        </p:txBody>
      </p:sp>
      <p:sp>
        <p:nvSpPr>
          <p:cNvPr id="78" name="Google Shape;78;ge6b5700fb1_0_0"/>
          <p:cNvSpPr txBox="1"/>
          <p:nvPr/>
        </p:nvSpPr>
        <p:spPr>
          <a:xfrm>
            <a:off x="296100" y="999429"/>
            <a:ext cx="10494600" cy="5247600"/>
          </a:xfrm>
          <a:prstGeom prst="rect">
            <a:avLst/>
          </a:prstGeom>
          <a:noFill/>
          <a:ln>
            <a:noFill/>
          </a:ln>
        </p:spPr>
        <p:txBody>
          <a:bodyPr anchorCtr="0" anchor="t" bIns="0" lIns="0" spcFirstLastPara="1" rIns="0" wrap="square" tIns="13950">
            <a:spAutoFit/>
          </a:bodyPr>
          <a:lstStyle/>
          <a:p>
            <a:pPr indent="0" lvl="0" marL="0" marR="0" rtl="0" algn="l">
              <a:lnSpc>
                <a:spcPct val="100000"/>
              </a:lnSpc>
              <a:spcBef>
                <a:spcPts val="0"/>
              </a:spcBef>
              <a:spcAft>
                <a:spcPts val="0"/>
              </a:spcAft>
              <a:buNone/>
            </a:pPr>
            <a:r>
              <a:rPr lang="en-US" sz="3300"/>
              <a:t>Why JS?</a:t>
            </a:r>
            <a:endParaRPr sz="3300"/>
          </a:p>
          <a:p>
            <a:pPr indent="-412750" lvl="0" marL="457200" marR="0" rtl="0" algn="l">
              <a:lnSpc>
                <a:spcPct val="100000"/>
              </a:lnSpc>
              <a:spcBef>
                <a:spcPts val="0"/>
              </a:spcBef>
              <a:spcAft>
                <a:spcPts val="0"/>
              </a:spcAft>
              <a:buSzPts val="2900"/>
              <a:buChar char="➔"/>
            </a:pPr>
            <a:r>
              <a:rPr lang="en-US" sz="2900"/>
              <a:t>Autocomplete</a:t>
            </a:r>
            <a:endParaRPr sz="2900"/>
          </a:p>
          <a:p>
            <a:pPr indent="-412750" lvl="0" marL="457200" marR="0" rtl="0" algn="l">
              <a:lnSpc>
                <a:spcPct val="100000"/>
              </a:lnSpc>
              <a:spcBef>
                <a:spcPts val="0"/>
              </a:spcBef>
              <a:spcAft>
                <a:spcPts val="0"/>
              </a:spcAft>
              <a:buSzPts val="2900"/>
              <a:buChar char="➔"/>
            </a:pPr>
            <a:r>
              <a:rPr lang="en-US" sz="2900"/>
              <a:t>Loading new content or data onto the page without reloading the page</a:t>
            </a:r>
            <a:endParaRPr sz="2900"/>
          </a:p>
          <a:p>
            <a:pPr indent="-412750" lvl="0" marL="457200" marR="0" rtl="0" algn="l">
              <a:lnSpc>
                <a:spcPct val="100000"/>
              </a:lnSpc>
              <a:spcBef>
                <a:spcPts val="0"/>
              </a:spcBef>
              <a:spcAft>
                <a:spcPts val="0"/>
              </a:spcAft>
              <a:buSzPts val="2900"/>
              <a:buChar char="➔"/>
            </a:pPr>
            <a:r>
              <a:rPr lang="en-US" sz="2900"/>
              <a:t>Rollover effects and dropdown menus</a:t>
            </a:r>
            <a:endParaRPr sz="2900"/>
          </a:p>
          <a:p>
            <a:pPr indent="-412750" lvl="0" marL="457200" marR="0" rtl="0" algn="l">
              <a:lnSpc>
                <a:spcPct val="100000"/>
              </a:lnSpc>
              <a:spcBef>
                <a:spcPts val="0"/>
              </a:spcBef>
              <a:spcAft>
                <a:spcPts val="0"/>
              </a:spcAft>
              <a:buSzPts val="2900"/>
              <a:buChar char="➔"/>
            </a:pPr>
            <a:r>
              <a:rPr lang="en-US" sz="2900"/>
              <a:t>Animating page elements such as fading, resizing or relocating</a:t>
            </a:r>
            <a:endParaRPr sz="2900"/>
          </a:p>
          <a:p>
            <a:pPr indent="-412750" lvl="0" marL="457200" marR="0" rtl="0" algn="l">
              <a:lnSpc>
                <a:spcPct val="100000"/>
              </a:lnSpc>
              <a:spcBef>
                <a:spcPts val="0"/>
              </a:spcBef>
              <a:spcAft>
                <a:spcPts val="0"/>
              </a:spcAft>
              <a:buSzPts val="2900"/>
              <a:buChar char="➔"/>
            </a:pPr>
            <a:r>
              <a:rPr lang="en-US" sz="2900"/>
              <a:t>Playing audio and video</a:t>
            </a:r>
            <a:endParaRPr sz="2900"/>
          </a:p>
          <a:p>
            <a:pPr indent="-412750" lvl="0" marL="457200" marR="0" rtl="0" algn="l">
              <a:lnSpc>
                <a:spcPct val="100000"/>
              </a:lnSpc>
              <a:spcBef>
                <a:spcPts val="0"/>
              </a:spcBef>
              <a:spcAft>
                <a:spcPts val="0"/>
              </a:spcAft>
              <a:buSzPts val="2900"/>
              <a:buChar char="➔"/>
            </a:pPr>
            <a:r>
              <a:rPr lang="en-US" sz="2900"/>
              <a:t>Validating input from forms</a:t>
            </a:r>
            <a:endParaRPr sz="2900"/>
          </a:p>
          <a:p>
            <a:pPr indent="0" lvl="0" marL="0" marR="0" rtl="0" algn="l">
              <a:lnSpc>
                <a:spcPct val="100000"/>
              </a:lnSpc>
              <a:spcBef>
                <a:spcPts val="0"/>
              </a:spcBef>
              <a:spcAft>
                <a:spcPts val="0"/>
              </a:spcAft>
              <a:buClr>
                <a:schemeClr val="dk1"/>
              </a:buClr>
              <a:buSzPts val="1100"/>
              <a:buFont typeface="Arial"/>
              <a:buNone/>
            </a:pPr>
            <a:r>
              <a:rPr lang="en-US" sz="2900"/>
              <a:t>… a LOT more</a:t>
            </a:r>
            <a:endParaRPr sz="2900"/>
          </a:p>
          <a:p>
            <a:pPr indent="0" lvl="0" marL="0" marR="0" rtl="0" algn="l">
              <a:lnSpc>
                <a:spcPct val="100000"/>
              </a:lnSpc>
              <a:spcBef>
                <a:spcPts val="0"/>
              </a:spcBef>
              <a:spcAft>
                <a:spcPts val="0"/>
              </a:spcAft>
              <a:buNone/>
            </a:pPr>
            <a:r>
              <a:t/>
            </a:r>
            <a:endParaRPr sz="2300"/>
          </a:p>
          <a:p>
            <a:pPr indent="0" lvl="0" marL="457200" marR="0" rtl="0" algn="l">
              <a:lnSpc>
                <a:spcPct val="100000"/>
              </a:lnSpc>
              <a:spcBef>
                <a:spcPts val="0"/>
              </a:spcBef>
              <a:spcAft>
                <a:spcPts val="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type="title"/>
          </p:nvPr>
        </p:nvSpPr>
        <p:spPr>
          <a:xfrm>
            <a:off x="0" y="0"/>
            <a:ext cx="5413375" cy="65532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750">
                <a:solidFill>
                  <a:srgbClr val="FFFFFF"/>
                </a:solidFill>
              </a:rPr>
              <a:t>JavaScript Engine</a:t>
            </a:r>
            <a:endParaRPr sz="3750"/>
          </a:p>
        </p:txBody>
      </p:sp>
      <p:sp>
        <p:nvSpPr>
          <p:cNvPr id="84" name="Google Shape;84;p3"/>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2</a:t>
            </a:r>
            <a:endParaRPr/>
          </a:p>
        </p:txBody>
      </p:sp>
      <p:sp>
        <p:nvSpPr>
          <p:cNvPr id="85" name="Google Shape;85;p3"/>
          <p:cNvSpPr txBox="1"/>
          <p:nvPr/>
        </p:nvSpPr>
        <p:spPr>
          <a:xfrm>
            <a:off x="346659" y="825754"/>
            <a:ext cx="9999345" cy="4255770"/>
          </a:xfrm>
          <a:prstGeom prst="rect">
            <a:avLst/>
          </a:prstGeom>
          <a:noFill/>
          <a:ln>
            <a:noFill/>
          </a:ln>
        </p:spPr>
        <p:txBody>
          <a:bodyPr anchorCtr="0" anchor="t" bIns="0" lIns="0" spcFirstLastPara="1" rIns="0" wrap="square" tIns="13325">
            <a:spAutoFit/>
          </a:bodyPr>
          <a:lstStyle/>
          <a:p>
            <a:pPr indent="-521334" lvl="0" marL="521334" marR="379095" rtl="0" algn="l">
              <a:lnSpc>
                <a:spcPct val="100000"/>
              </a:lnSpc>
              <a:spcBef>
                <a:spcPts val="0"/>
              </a:spcBef>
              <a:spcAft>
                <a:spcPts val="0"/>
              </a:spcAft>
              <a:buClr>
                <a:srgbClr val="18202E"/>
              </a:buClr>
              <a:buSzPts val="2800"/>
              <a:buFont typeface="Noto Sans Symbols"/>
              <a:buChar char="▪"/>
            </a:pPr>
            <a:r>
              <a:rPr lang="en-US" sz="2800">
                <a:latin typeface="Arial"/>
                <a:ea typeface="Arial"/>
                <a:cs typeface="Arial"/>
                <a:sym typeface="Arial"/>
              </a:rPr>
              <a:t>A JavaScript Engine is a computer program that executes  JavaScript code.</a:t>
            </a:r>
            <a:endParaRPr sz="2800">
              <a:latin typeface="Arial"/>
              <a:ea typeface="Arial"/>
              <a:cs typeface="Arial"/>
              <a:sym typeface="Arial"/>
            </a:endParaRPr>
          </a:p>
          <a:p>
            <a:pPr indent="0" lvl="0" marL="0" marR="0" rtl="0" algn="l">
              <a:lnSpc>
                <a:spcPct val="100000"/>
              </a:lnSpc>
              <a:spcBef>
                <a:spcPts val="30"/>
              </a:spcBef>
              <a:spcAft>
                <a:spcPts val="0"/>
              </a:spcAft>
              <a:buClr>
                <a:srgbClr val="18202E"/>
              </a:buClr>
              <a:buSzPts val="2900"/>
              <a:buFont typeface="Noto Sans Symbols"/>
              <a:buNone/>
            </a:pPr>
            <a:r>
              <a:t/>
            </a:r>
            <a:endParaRPr sz="2900">
              <a:latin typeface="Arial"/>
              <a:ea typeface="Arial"/>
              <a:cs typeface="Arial"/>
              <a:sym typeface="Arial"/>
            </a:endParaRPr>
          </a:p>
          <a:p>
            <a:pPr indent="-509270" lvl="0" marL="521334" marR="0" rtl="0" algn="l">
              <a:lnSpc>
                <a:spcPct val="100000"/>
              </a:lnSpc>
              <a:spcBef>
                <a:spcPts val="0"/>
              </a:spcBef>
              <a:spcAft>
                <a:spcPts val="0"/>
              </a:spcAft>
              <a:buClr>
                <a:srgbClr val="18202E"/>
              </a:buClr>
              <a:buSzPts val="2800"/>
              <a:buFont typeface="Noto Sans Symbols"/>
              <a:buChar char="▪"/>
            </a:pPr>
            <a:r>
              <a:rPr lang="en-US" sz="2800">
                <a:latin typeface="Arial"/>
                <a:ea typeface="Arial"/>
                <a:cs typeface="Arial"/>
                <a:sym typeface="Arial"/>
              </a:rPr>
              <a:t>JavaScript Engines are developed by </a:t>
            </a:r>
            <a:r>
              <a:rPr lang="en-US" sz="2800">
                <a:solidFill>
                  <a:srgbClr val="00AFEF"/>
                </a:solidFill>
                <a:latin typeface="Arial"/>
                <a:ea typeface="Arial"/>
                <a:cs typeface="Arial"/>
                <a:sym typeface="Arial"/>
              </a:rPr>
              <a:t>web browser </a:t>
            </a:r>
            <a:r>
              <a:rPr lang="en-US" sz="2800">
                <a:latin typeface="Arial"/>
                <a:ea typeface="Arial"/>
                <a:cs typeface="Arial"/>
                <a:sym typeface="Arial"/>
              </a:rPr>
              <a:t>vendors,</a:t>
            </a:r>
            <a:endParaRPr sz="2800">
              <a:latin typeface="Arial"/>
              <a:ea typeface="Arial"/>
              <a:cs typeface="Arial"/>
              <a:sym typeface="Arial"/>
            </a:endParaRPr>
          </a:p>
          <a:p>
            <a:pPr indent="0" lvl="0" marL="826769" marR="0" rtl="0" algn="l">
              <a:lnSpc>
                <a:spcPct val="100000"/>
              </a:lnSpc>
              <a:spcBef>
                <a:spcPts val="10"/>
              </a:spcBef>
              <a:spcAft>
                <a:spcPts val="0"/>
              </a:spcAft>
              <a:buNone/>
            </a:pPr>
            <a:r>
              <a:rPr lang="en-US" sz="2550">
                <a:latin typeface="Arial"/>
                <a:ea typeface="Arial"/>
                <a:cs typeface="Arial"/>
                <a:sym typeface="Arial"/>
              </a:rPr>
              <a:t>and every major browser has one.</a:t>
            </a:r>
            <a:endParaRPr sz="2550">
              <a:latin typeface="Arial"/>
              <a:ea typeface="Arial"/>
              <a:cs typeface="Arial"/>
              <a:sym typeface="Arial"/>
            </a:endParaRPr>
          </a:p>
          <a:p>
            <a:pPr indent="0" lvl="0" marL="0" marR="0" rtl="0" algn="l">
              <a:lnSpc>
                <a:spcPct val="100000"/>
              </a:lnSpc>
              <a:spcBef>
                <a:spcPts val="5"/>
              </a:spcBef>
              <a:spcAft>
                <a:spcPts val="0"/>
              </a:spcAft>
              <a:buNone/>
            </a:pPr>
            <a:r>
              <a:t/>
            </a:r>
            <a:endParaRPr sz="2900">
              <a:latin typeface="Arial"/>
              <a:ea typeface="Arial"/>
              <a:cs typeface="Arial"/>
              <a:sym typeface="Arial"/>
            </a:endParaRPr>
          </a:p>
          <a:p>
            <a:pPr indent="-458470" lvl="1" marL="979169" marR="0" rtl="0" algn="l">
              <a:lnSpc>
                <a:spcPct val="100000"/>
              </a:lnSpc>
              <a:spcBef>
                <a:spcPts val="5"/>
              </a:spcBef>
              <a:spcAft>
                <a:spcPts val="0"/>
              </a:spcAft>
              <a:buClr>
                <a:srgbClr val="18202E"/>
              </a:buClr>
              <a:buSzPts val="2800"/>
              <a:buFont typeface="Noto Sans Symbols"/>
              <a:buChar char="❖"/>
            </a:pPr>
            <a:r>
              <a:rPr b="0" i="0" lang="en-US" sz="2800" u="none" cap="none" strike="noStrike">
                <a:latin typeface="Arial"/>
                <a:ea typeface="Arial"/>
                <a:cs typeface="Arial"/>
                <a:sym typeface="Arial"/>
              </a:rPr>
              <a:t>Firefox – SpiderMonkey.</a:t>
            </a:r>
            <a:endParaRPr b="0" i="0" sz="2800" u="none" cap="none" strike="noStrike">
              <a:latin typeface="Arial"/>
              <a:ea typeface="Arial"/>
              <a:cs typeface="Arial"/>
              <a:sym typeface="Arial"/>
            </a:endParaRPr>
          </a:p>
          <a:p>
            <a:pPr indent="-458470" lvl="1" marL="979169" marR="0" rtl="0" algn="l">
              <a:lnSpc>
                <a:spcPct val="100000"/>
              </a:lnSpc>
              <a:spcBef>
                <a:spcPts val="0"/>
              </a:spcBef>
              <a:spcAft>
                <a:spcPts val="0"/>
              </a:spcAft>
              <a:buClr>
                <a:srgbClr val="18202E"/>
              </a:buClr>
              <a:buSzPts val="2800"/>
              <a:buFont typeface="Noto Sans Symbols"/>
              <a:buChar char="❖"/>
            </a:pPr>
            <a:r>
              <a:rPr b="0" i="0" lang="en-US" sz="2800" u="none" cap="none" strike="noStrike">
                <a:latin typeface="Arial"/>
                <a:ea typeface="Arial"/>
                <a:cs typeface="Arial"/>
                <a:sym typeface="Arial"/>
              </a:rPr>
              <a:t>Chrome – V8.</a:t>
            </a:r>
            <a:endParaRPr b="0" i="0" sz="2800" u="none" cap="none" strike="noStrike">
              <a:latin typeface="Arial"/>
              <a:ea typeface="Arial"/>
              <a:cs typeface="Arial"/>
              <a:sym typeface="Arial"/>
            </a:endParaRPr>
          </a:p>
          <a:p>
            <a:pPr indent="-458470" lvl="1" marL="979169" marR="0" rtl="0" algn="l">
              <a:lnSpc>
                <a:spcPct val="100000"/>
              </a:lnSpc>
              <a:spcBef>
                <a:spcPts val="0"/>
              </a:spcBef>
              <a:spcAft>
                <a:spcPts val="0"/>
              </a:spcAft>
              <a:buClr>
                <a:srgbClr val="18202E"/>
              </a:buClr>
              <a:buSzPts val="2800"/>
              <a:buFont typeface="Noto Sans Symbols"/>
              <a:buChar char="❖"/>
            </a:pPr>
            <a:r>
              <a:rPr b="0" i="0" lang="en-US" sz="2800" u="none" cap="none" strike="noStrike">
                <a:latin typeface="Arial"/>
                <a:ea typeface="Arial"/>
                <a:cs typeface="Arial"/>
                <a:sym typeface="Arial"/>
              </a:rPr>
              <a:t>Microsoft Edge – Chakra.</a:t>
            </a:r>
            <a:endParaRPr b="0" i="0" sz="2800" u="none" cap="none" strike="noStrike">
              <a:latin typeface="Arial"/>
              <a:ea typeface="Arial"/>
              <a:cs typeface="Arial"/>
              <a:sym typeface="Arial"/>
            </a:endParaRPr>
          </a:p>
          <a:p>
            <a:pPr indent="-458470" lvl="1" marL="979169" marR="0" rtl="0" algn="l">
              <a:lnSpc>
                <a:spcPct val="100000"/>
              </a:lnSpc>
              <a:spcBef>
                <a:spcPts val="0"/>
              </a:spcBef>
              <a:spcAft>
                <a:spcPts val="0"/>
              </a:spcAft>
              <a:buClr>
                <a:srgbClr val="18202E"/>
              </a:buClr>
              <a:buSzPts val="2800"/>
              <a:buFont typeface="Noto Sans Symbols"/>
              <a:buChar char="❖"/>
            </a:pPr>
            <a:r>
              <a:rPr b="0" i="0" lang="en-US" sz="2800" u="none" cap="none" strike="noStrike">
                <a:latin typeface="Arial"/>
                <a:ea typeface="Arial"/>
                <a:cs typeface="Arial"/>
                <a:sym typeface="Arial"/>
              </a:rPr>
              <a:t>Safari – JavaScriptCore.</a:t>
            </a:r>
            <a:endParaRPr b="0" i="0" sz="2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0" y="0"/>
            <a:ext cx="6790800" cy="555900"/>
          </a:xfrm>
          <a:prstGeom prst="rect">
            <a:avLst/>
          </a:prstGeom>
          <a:solidFill>
            <a:srgbClr val="2284AE"/>
          </a:solidFill>
          <a:ln>
            <a:noFill/>
          </a:ln>
        </p:spPr>
        <p:txBody>
          <a:bodyPr anchorCtr="0" anchor="t" bIns="0" lIns="0" spcFirstLastPara="1" rIns="0" wrap="square" tIns="24750">
            <a:spAutoFit/>
          </a:bodyPr>
          <a:lstStyle/>
          <a:p>
            <a:pPr indent="0" lvl="0" marL="107314" rtl="0" algn="l">
              <a:lnSpc>
                <a:spcPct val="100000"/>
              </a:lnSpc>
              <a:spcBef>
                <a:spcPts val="0"/>
              </a:spcBef>
              <a:spcAft>
                <a:spcPts val="0"/>
              </a:spcAft>
              <a:buNone/>
            </a:pPr>
            <a:r>
              <a:rPr lang="en-US" sz="3450">
                <a:solidFill>
                  <a:srgbClr val="FFFFFF"/>
                </a:solidFill>
              </a:rPr>
              <a:t>JavaScript Engine Work Flow</a:t>
            </a:r>
            <a:endParaRPr sz="3450"/>
          </a:p>
        </p:txBody>
      </p:sp>
      <p:grpSp>
        <p:nvGrpSpPr>
          <p:cNvPr id="91" name="Google Shape;91;p4"/>
          <p:cNvGrpSpPr/>
          <p:nvPr/>
        </p:nvGrpSpPr>
        <p:grpSpPr>
          <a:xfrm>
            <a:off x="235343" y="840459"/>
            <a:ext cx="11581713" cy="5437147"/>
            <a:chOff x="2118336" y="1118566"/>
            <a:chExt cx="7948468" cy="4614008"/>
          </a:xfrm>
        </p:grpSpPr>
        <p:sp>
          <p:nvSpPr>
            <p:cNvPr id="92" name="Google Shape;92;p4"/>
            <p:cNvSpPr/>
            <p:nvPr/>
          </p:nvSpPr>
          <p:spPr>
            <a:xfrm>
              <a:off x="2118336" y="1118566"/>
              <a:ext cx="7948468" cy="46140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4"/>
            <p:cNvSpPr/>
            <p:nvPr/>
          </p:nvSpPr>
          <p:spPr>
            <a:xfrm>
              <a:off x="2286000" y="1286255"/>
              <a:ext cx="7620000" cy="42854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4" name="Google Shape;94;p4"/>
          <p:cNvSpPr txBox="1"/>
          <p:nvPr>
            <p:ph idx="12" type="sldNum"/>
          </p:nvPr>
        </p:nvSpPr>
        <p:spPr>
          <a:xfrm>
            <a:off x="11478514" y="6533760"/>
            <a:ext cx="338454" cy="291465"/>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e196cab1de_0_8"/>
          <p:cNvSpPr txBox="1"/>
          <p:nvPr>
            <p:ph type="title"/>
          </p:nvPr>
        </p:nvSpPr>
        <p:spPr>
          <a:xfrm>
            <a:off x="0" y="0"/>
            <a:ext cx="6790800" cy="555900"/>
          </a:xfrm>
          <a:prstGeom prst="rect">
            <a:avLst/>
          </a:prstGeom>
          <a:solidFill>
            <a:srgbClr val="2284AE"/>
          </a:solidFill>
          <a:ln>
            <a:noFill/>
          </a:ln>
        </p:spPr>
        <p:txBody>
          <a:bodyPr anchorCtr="0" anchor="t" bIns="0" lIns="0" spcFirstLastPara="1" rIns="0" wrap="square" tIns="24750">
            <a:spAutoFit/>
          </a:bodyPr>
          <a:lstStyle/>
          <a:p>
            <a:pPr indent="0" lvl="0" marL="107313" rtl="0" algn="l">
              <a:lnSpc>
                <a:spcPct val="100000"/>
              </a:lnSpc>
              <a:spcBef>
                <a:spcPts val="0"/>
              </a:spcBef>
              <a:spcAft>
                <a:spcPts val="0"/>
              </a:spcAft>
              <a:buNone/>
            </a:pPr>
            <a:r>
              <a:rPr lang="en-US" sz="3450">
                <a:solidFill>
                  <a:srgbClr val="FFFFFF"/>
                </a:solidFill>
              </a:rPr>
              <a:t>JavaScript Program</a:t>
            </a:r>
            <a:endParaRPr sz="3450"/>
          </a:p>
        </p:txBody>
      </p:sp>
      <p:sp>
        <p:nvSpPr>
          <p:cNvPr id="100" name="Google Shape;100;ge196cab1de_0_8"/>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3</a:t>
            </a:r>
            <a:endParaRPr/>
          </a:p>
        </p:txBody>
      </p:sp>
      <p:sp>
        <p:nvSpPr>
          <p:cNvPr id="101" name="Google Shape;101;ge196cab1de_0_8"/>
          <p:cNvSpPr txBox="1"/>
          <p:nvPr/>
        </p:nvSpPr>
        <p:spPr>
          <a:xfrm>
            <a:off x="823625" y="1210225"/>
            <a:ext cx="9681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latin typeface="Calibri"/>
                <a:ea typeface="Calibri"/>
                <a:cs typeface="Calibri"/>
                <a:sym typeface="Calibri"/>
              </a:rPr>
              <a:t>3 different way we can write JS code</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lang="en-US" sz="2800">
                <a:latin typeface="Calibri"/>
                <a:ea typeface="Calibri"/>
                <a:cs typeface="Calibri"/>
                <a:sym typeface="Calibri"/>
              </a:rPr>
              <a:t>inline (inside the html tag, to apply on </a:t>
            </a:r>
            <a:r>
              <a:rPr lang="en-US" sz="2800">
                <a:latin typeface="Calibri"/>
                <a:ea typeface="Calibri"/>
                <a:cs typeface="Calibri"/>
                <a:sym typeface="Calibri"/>
              </a:rPr>
              <a:t>particular</a:t>
            </a:r>
            <a:r>
              <a:rPr lang="en-US" sz="2800">
                <a:latin typeface="Calibri"/>
                <a:ea typeface="Calibri"/>
                <a:cs typeface="Calibri"/>
                <a:sym typeface="Calibri"/>
              </a:rPr>
              <a:t> element)</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lang="en-US" sz="2800">
                <a:latin typeface="Calibri"/>
                <a:ea typeface="Calibri"/>
                <a:cs typeface="Calibri"/>
                <a:sym typeface="Calibri"/>
              </a:rPr>
              <a:t>Internal(apply JS on same page)</a:t>
            </a:r>
            <a:endParaRPr sz="2800">
              <a:latin typeface="Calibri"/>
              <a:ea typeface="Calibri"/>
              <a:cs typeface="Calibri"/>
              <a:sym typeface="Calibri"/>
            </a:endParaRPr>
          </a:p>
          <a:p>
            <a:pPr indent="-406400" lvl="1" marL="914400" rtl="0" algn="l">
              <a:spcBef>
                <a:spcPts val="0"/>
              </a:spcBef>
              <a:spcAft>
                <a:spcPts val="0"/>
              </a:spcAft>
              <a:buSzPts val="2800"/>
              <a:buFont typeface="Calibri"/>
              <a:buAutoNum type="alphaLcPeriod"/>
            </a:pPr>
            <a:r>
              <a:rPr lang="en-US" sz="2800">
                <a:latin typeface="Calibri"/>
                <a:ea typeface="Calibri"/>
                <a:cs typeface="Calibri"/>
                <a:sym typeface="Calibri"/>
              </a:rPr>
              <a:t>inside body</a:t>
            </a:r>
            <a:endParaRPr sz="2800">
              <a:latin typeface="Calibri"/>
              <a:ea typeface="Calibri"/>
              <a:cs typeface="Calibri"/>
              <a:sym typeface="Calibri"/>
            </a:endParaRPr>
          </a:p>
          <a:p>
            <a:pPr indent="-406400" lvl="1" marL="914400" rtl="0" algn="l">
              <a:spcBef>
                <a:spcPts val="0"/>
              </a:spcBef>
              <a:spcAft>
                <a:spcPts val="0"/>
              </a:spcAft>
              <a:buSzPts val="2800"/>
              <a:buFont typeface="Calibri"/>
              <a:buAutoNum type="alphaLcPeriod"/>
            </a:pPr>
            <a:r>
              <a:rPr lang="en-US" sz="2800">
                <a:latin typeface="Calibri"/>
                <a:ea typeface="Calibri"/>
                <a:cs typeface="Calibri"/>
                <a:sym typeface="Calibri"/>
              </a:rPr>
              <a:t>inside head</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lang="en-US" sz="2800">
                <a:latin typeface="Calibri"/>
                <a:ea typeface="Calibri"/>
                <a:cs typeface="Calibri"/>
                <a:sym typeface="Calibri"/>
              </a:rPr>
              <a:t>external( </a:t>
            </a:r>
            <a:r>
              <a:rPr lang="en-US" sz="2800">
                <a:latin typeface="Calibri"/>
                <a:ea typeface="Calibri"/>
                <a:cs typeface="Calibri"/>
                <a:sym typeface="Calibri"/>
              </a:rPr>
              <a:t>script</a:t>
            </a:r>
            <a:r>
              <a:rPr lang="en-US" sz="2800">
                <a:latin typeface="Calibri"/>
                <a:ea typeface="Calibri"/>
                <a:cs typeface="Calibri"/>
                <a:sym typeface="Calibri"/>
              </a:rPr>
              <a:t> src inside head or body)--standard one</a:t>
            </a:r>
            <a:endParaRPr sz="2800">
              <a:latin typeface="Calibri"/>
              <a:ea typeface="Calibri"/>
              <a:cs typeface="Calibri"/>
              <a:sym typeface="Calibri"/>
            </a:endParaRPr>
          </a:p>
          <a:p>
            <a:pPr indent="0" lvl="0" marL="457200" rtl="0" algn="l">
              <a:spcBef>
                <a:spcPts val="0"/>
              </a:spcBef>
              <a:spcAft>
                <a:spcPts val="0"/>
              </a:spcAft>
              <a:buNone/>
            </a:pPr>
            <a:r>
              <a:rPr lang="en-US" sz="2800">
                <a:latin typeface="Calibri"/>
                <a:ea typeface="Calibri"/>
                <a:cs typeface="Calibri"/>
                <a:sym typeface="Calibri"/>
              </a:rPr>
              <a:t>link JS file to html pages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e196cab1de_0_21"/>
          <p:cNvSpPr txBox="1"/>
          <p:nvPr>
            <p:ph type="title"/>
          </p:nvPr>
        </p:nvSpPr>
        <p:spPr>
          <a:xfrm>
            <a:off x="0" y="0"/>
            <a:ext cx="6790800" cy="555900"/>
          </a:xfrm>
          <a:prstGeom prst="rect">
            <a:avLst/>
          </a:prstGeom>
          <a:solidFill>
            <a:srgbClr val="2284AE"/>
          </a:solidFill>
          <a:ln>
            <a:noFill/>
          </a:ln>
        </p:spPr>
        <p:txBody>
          <a:bodyPr anchorCtr="0" anchor="t" bIns="0" lIns="0" spcFirstLastPara="1" rIns="0" wrap="square" tIns="24750">
            <a:spAutoFit/>
          </a:bodyPr>
          <a:lstStyle/>
          <a:p>
            <a:pPr indent="0" lvl="0" marL="107313" rtl="0" algn="l">
              <a:lnSpc>
                <a:spcPct val="100000"/>
              </a:lnSpc>
              <a:spcBef>
                <a:spcPts val="0"/>
              </a:spcBef>
              <a:spcAft>
                <a:spcPts val="0"/>
              </a:spcAft>
              <a:buNone/>
            </a:pPr>
            <a:r>
              <a:rPr lang="en-US" sz="3450">
                <a:solidFill>
                  <a:srgbClr val="FFFFFF"/>
                </a:solidFill>
              </a:rPr>
              <a:t>Inline example</a:t>
            </a:r>
            <a:endParaRPr sz="3450"/>
          </a:p>
        </p:txBody>
      </p:sp>
      <p:sp>
        <p:nvSpPr>
          <p:cNvPr id="107" name="Google Shape;107;ge196cab1de_0_21"/>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3</a:t>
            </a:r>
            <a:endParaRPr/>
          </a:p>
        </p:txBody>
      </p:sp>
      <p:sp>
        <p:nvSpPr>
          <p:cNvPr id="108" name="Google Shape;108;ge196cab1de_0_21"/>
          <p:cNvSpPr txBox="1"/>
          <p:nvPr/>
        </p:nvSpPr>
        <p:spPr>
          <a:xfrm>
            <a:off x="117650" y="890850"/>
            <a:ext cx="9681900" cy="4494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&lt;!DOCTYPE html&gt;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&lt;html lang="en"&gt;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&lt;head&gt;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&lt;title&gt;Document&lt;/title&gt;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&lt;/head&gt;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&lt;button onclick="document.getElementById('pic_bulb').src='pic_bulbon.gif'"&gt;Turn On&lt;/button&gt;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&lt;img id="pic_bulb" src="./pic_bulboff.gif" style="width: 100px;"&gt;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    &lt;button onclick="document.getElementById('pic_bulb').src='pic_bulboff.gif'"&gt;Turn Off&lt;/button&gt;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2000">
                <a:latin typeface="Calibri"/>
                <a:ea typeface="Calibri"/>
                <a:cs typeface="Calibri"/>
                <a:sym typeface="Calibri"/>
              </a:rPr>
              <a:t>&lt;/html&gt;</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p:txBody>
      </p:sp>
      <p:pic>
        <p:nvPicPr>
          <p:cNvPr id="109" name="Google Shape;109;ge196cab1de_0_21"/>
          <p:cNvPicPr preferRelativeResize="0"/>
          <p:nvPr/>
        </p:nvPicPr>
        <p:blipFill>
          <a:blip r:embed="rId3">
            <a:alphaModFix/>
          </a:blip>
          <a:stretch>
            <a:fillRect/>
          </a:stretch>
        </p:blipFill>
        <p:spPr>
          <a:xfrm>
            <a:off x="2271075" y="4034100"/>
            <a:ext cx="7649875" cy="2386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e196cab1de_0_29"/>
          <p:cNvSpPr txBox="1"/>
          <p:nvPr>
            <p:ph type="title"/>
          </p:nvPr>
        </p:nvSpPr>
        <p:spPr>
          <a:xfrm>
            <a:off x="0" y="0"/>
            <a:ext cx="6790800" cy="555900"/>
          </a:xfrm>
          <a:prstGeom prst="rect">
            <a:avLst/>
          </a:prstGeom>
          <a:solidFill>
            <a:srgbClr val="2284AE"/>
          </a:solidFill>
          <a:ln>
            <a:noFill/>
          </a:ln>
        </p:spPr>
        <p:txBody>
          <a:bodyPr anchorCtr="0" anchor="t" bIns="0" lIns="0" spcFirstLastPara="1" rIns="0" wrap="square" tIns="24750">
            <a:spAutoFit/>
          </a:bodyPr>
          <a:lstStyle/>
          <a:p>
            <a:pPr indent="0" lvl="0" marL="107313" rtl="0" algn="l">
              <a:lnSpc>
                <a:spcPct val="100000"/>
              </a:lnSpc>
              <a:spcBef>
                <a:spcPts val="0"/>
              </a:spcBef>
              <a:spcAft>
                <a:spcPts val="0"/>
              </a:spcAft>
              <a:buNone/>
            </a:pPr>
            <a:r>
              <a:rPr lang="en-US" sz="3450">
                <a:solidFill>
                  <a:srgbClr val="FFFFFF"/>
                </a:solidFill>
              </a:rPr>
              <a:t>Internal (</a:t>
            </a:r>
            <a:r>
              <a:rPr lang="en-US" sz="3450">
                <a:solidFill>
                  <a:srgbClr val="FFFFFF"/>
                </a:solidFill>
              </a:rPr>
              <a:t>Inside body) </a:t>
            </a:r>
            <a:endParaRPr sz="3450"/>
          </a:p>
        </p:txBody>
      </p:sp>
      <p:sp>
        <p:nvSpPr>
          <p:cNvPr id="115" name="Google Shape;115;ge196cab1de_0_29"/>
          <p:cNvSpPr txBox="1"/>
          <p:nvPr>
            <p:ph idx="12" type="sldNum"/>
          </p:nvPr>
        </p:nvSpPr>
        <p:spPr>
          <a:xfrm>
            <a:off x="11478514" y="6533760"/>
            <a:ext cx="338400" cy="291600"/>
          </a:xfrm>
          <a:prstGeom prst="rect">
            <a:avLst/>
          </a:prstGeom>
          <a:noFill/>
          <a:ln>
            <a:noFill/>
          </a:ln>
        </p:spPr>
        <p:txBody>
          <a:bodyPr anchorCtr="0" anchor="t" bIns="0" lIns="0" spcFirstLastPara="1" rIns="0" wrap="square" tIns="0">
            <a:spAutoFit/>
          </a:bodyPr>
          <a:lstStyle/>
          <a:p>
            <a:pPr indent="0" lvl="0" marL="38100" rtl="0" algn="l">
              <a:lnSpc>
                <a:spcPct val="120277"/>
              </a:lnSpc>
              <a:spcBef>
                <a:spcPts val="0"/>
              </a:spcBef>
              <a:spcAft>
                <a:spcPts val="0"/>
              </a:spcAft>
              <a:buNone/>
            </a:pPr>
            <a:r>
              <a:rPr lang="en-US"/>
              <a:t>3</a:t>
            </a:r>
            <a:endParaRPr/>
          </a:p>
        </p:txBody>
      </p:sp>
      <p:sp>
        <p:nvSpPr>
          <p:cNvPr id="116" name="Google Shape;116;ge196cab1de_0_29"/>
          <p:cNvSpPr txBox="1"/>
          <p:nvPr/>
        </p:nvSpPr>
        <p:spPr>
          <a:xfrm>
            <a:off x="117650" y="890850"/>
            <a:ext cx="9681900" cy="4802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&lt;button onclick="switchOn()"&gt;Turn On&lt;/button&gt;</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&lt;img id="pic_bulb" src="./pic_bulboff.gif" style="width: 100px;"&gt;</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&lt;button onclick="switchOf()"&gt;Turn Off&lt;/button&gt;</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&lt;script&gt;</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function switchOn(){</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document.getElementById('pic_bulb').src='pic_bulbon.gif'</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function switchOf(){</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document.getElementById('pic_bulb').src='pic_bulboff.gif'</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    &lt;/script&gt;</a:t>
            </a:r>
            <a:endParaRPr sz="2000">
              <a:latin typeface="Calibri"/>
              <a:ea typeface="Calibri"/>
              <a:cs typeface="Calibri"/>
              <a:sym typeface="Calibri"/>
            </a:endParaRPr>
          </a:p>
          <a:p>
            <a:pPr indent="0" lvl="0" marL="457200" rtl="0" algn="l">
              <a:spcBef>
                <a:spcPts val="0"/>
              </a:spcBef>
              <a:spcAft>
                <a:spcPts val="0"/>
              </a:spcAft>
              <a:buNone/>
            </a:pPr>
            <a:r>
              <a:rPr lang="en-US" sz="2000">
                <a:latin typeface="Calibri"/>
                <a:ea typeface="Calibri"/>
                <a:cs typeface="Calibri"/>
                <a:sym typeface="Calibri"/>
              </a:rPr>
              <a:t>&lt;/body&gt;</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a:p>
            <a:pPr indent="0" lvl="0" marL="457200" rtl="0" algn="l">
              <a:spcBef>
                <a:spcPts val="0"/>
              </a:spcBef>
              <a:spcAft>
                <a:spcPts val="0"/>
              </a:spcAft>
              <a:buNone/>
            </a:pPr>
            <a:r>
              <a:t/>
            </a:r>
            <a:endParaRPr sz="2000">
              <a:latin typeface="Calibri"/>
              <a:ea typeface="Calibri"/>
              <a:cs typeface="Calibri"/>
              <a:sym typeface="Calibri"/>
            </a:endParaRPr>
          </a:p>
        </p:txBody>
      </p:sp>
      <p:pic>
        <p:nvPicPr>
          <p:cNvPr id="117" name="Google Shape;117;ge196cab1de_0_29"/>
          <p:cNvPicPr preferRelativeResize="0"/>
          <p:nvPr/>
        </p:nvPicPr>
        <p:blipFill>
          <a:blip r:embed="rId3">
            <a:alphaModFix/>
          </a:blip>
          <a:stretch>
            <a:fillRect/>
          </a:stretch>
        </p:blipFill>
        <p:spPr>
          <a:xfrm>
            <a:off x="2340200" y="4113200"/>
            <a:ext cx="7649875" cy="242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2021-05-23T14:41:27Z</dcterms:created>
  <dc:creator>Harsha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2019-12-09T00:00:00Z</vt:filetime>
  </property>
  <property fmtid="{D5CDD505-2E9C-101B-9397-08002B2CF9AE}" pid="3" name="Creator">
    <vt:lpwstr>Microsoft® PowerPoint® 2016</vt:lpwstr>
  </property>
  <property fmtid="{D5CDD505-2E9C-101B-9397-08002B2CF9AE}" pid="4" name="LastSaved">
    <vt:filetime>2021-05-23T00:00:00Z</vt:filetime>
  </property>
</Properties>
</file>