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33"/>
  </p:notesMasterIdLst>
  <p:handoutMasterIdLst>
    <p:handoutMasterId r:id="rId34"/>
  </p:handoutMasterIdLst>
  <p:sldIdLst>
    <p:sldId id="257" r:id="rId2"/>
    <p:sldId id="258" r:id="rId3"/>
    <p:sldId id="259" r:id="rId4"/>
    <p:sldId id="283" r:id="rId5"/>
    <p:sldId id="277" r:id="rId6"/>
    <p:sldId id="278" r:id="rId7"/>
    <p:sldId id="279" r:id="rId8"/>
    <p:sldId id="282" r:id="rId9"/>
    <p:sldId id="293" r:id="rId10"/>
    <p:sldId id="296" r:id="rId11"/>
    <p:sldId id="297" r:id="rId12"/>
    <p:sldId id="298" r:id="rId13"/>
    <p:sldId id="290" r:id="rId14"/>
    <p:sldId id="292" r:id="rId15"/>
    <p:sldId id="306" r:id="rId16"/>
    <p:sldId id="302" r:id="rId17"/>
    <p:sldId id="304" r:id="rId18"/>
    <p:sldId id="291" r:id="rId19"/>
    <p:sldId id="311" r:id="rId20"/>
    <p:sldId id="308" r:id="rId21"/>
    <p:sldId id="312" r:id="rId22"/>
    <p:sldId id="313" r:id="rId23"/>
    <p:sldId id="315" r:id="rId24"/>
    <p:sldId id="309" r:id="rId25"/>
    <p:sldId id="314" r:id="rId26"/>
    <p:sldId id="316" r:id="rId27"/>
    <p:sldId id="317" r:id="rId28"/>
    <p:sldId id="318" r:id="rId29"/>
    <p:sldId id="268" r:id="rId30"/>
    <p:sldId id="299" r:id="rId31"/>
    <p:sldId id="30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4660"/>
  </p:normalViewPr>
  <p:slideViewPr>
    <p:cSldViewPr snapToGrid="0">
      <p:cViewPr varScale="1">
        <p:scale>
          <a:sx n="86" d="100"/>
          <a:sy n="86" d="100"/>
        </p:scale>
        <p:origin x="634"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3F1239-CF9E-435A-AC6F-F25A440CBD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557EFF9-92F3-4A72-80E6-559824C367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A8AC42-B0F4-4276-AB1E-B0D9C0074DC0}" type="datetimeFigureOut">
              <a:rPr lang="en-IN" smtClean="0"/>
              <a:t>16-03-2022</a:t>
            </a:fld>
            <a:endParaRPr lang="en-IN"/>
          </a:p>
        </p:txBody>
      </p:sp>
      <p:sp>
        <p:nvSpPr>
          <p:cNvPr id="4" name="Footer Placeholder 3">
            <a:extLst>
              <a:ext uri="{FF2B5EF4-FFF2-40B4-BE49-F238E27FC236}">
                <a16:creationId xmlns:a16="http://schemas.microsoft.com/office/drawing/2014/main" id="{18178BA7-3412-4AAC-B9AC-DF6C7BA0FB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3ED3E66-081D-40B2-8DE2-D699274258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32EC48-C095-42CE-A352-1D6751A0B816}" type="slidenum">
              <a:rPr lang="en-IN" smtClean="0"/>
              <a:t>‹#›</a:t>
            </a:fld>
            <a:endParaRPr lang="en-IN"/>
          </a:p>
        </p:txBody>
      </p:sp>
    </p:spTree>
    <p:extLst>
      <p:ext uri="{BB962C8B-B14F-4D97-AF65-F5344CB8AC3E}">
        <p14:creationId xmlns:p14="http://schemas.microsoft.com/office/powerpoint/2010/main" val="319687308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47751-7D1C-4EE4-8A1C-E61B36FF0F27}" type="datetimeFigureOut">
              <a:rPr lang="en-IN" smtClean="0"/>
              <a:t>16-03-2022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D9FFA-22FE-4125-B27E-999B99135B32}" type="slidenum">
              <a:rPr lang="en-IN" smtClean="0"/>
              <a:t>‹#›</a:t>
            </a:fld>
            <a:endParaRPr lang="en-IN"/>
          </a:p>
        </p:txBody>
      </p:sp>
    </p:spTree>
    <p:extLst>
      <p:ext uri="{BB962C8B-B14F-4D97-AF65-F5344CB8AC3E}">
        <p14:creationId xmlns:p14="http://schemas.microsoft.com/office/powerpoint/2010/main" val="116899835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5805A6-8A70-43B2-A5CF-F91D9524813B}"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48648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267B-71EF-4618-83FA-76542220EA04}"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497828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267B-71EF-4618-83FA-76542220EA04}"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3621010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267B-71EF-4618-83FA-76542220EA04}"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765956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267B-71EF-4618-83FA-76542220EA04}"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93681082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0C267B-71EF-4618-83FA-76542220EA04}" type="datetime1">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3696581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0C267B-71EF-4618-83FA-76542220EA04}" type="datetime1">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33044454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1FF5A-8C1B-453E-9C0E-51F21EBE753F}"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567186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688E0-ED70-4758-9580-182BEE08659F}"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292604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63C6E-8FAA-4143-881F-005CA2090A85}"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22350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CE095-15FE-424E-A335-6B536A793C8C}"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342783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A9C10D-C92C-462F-8055-5D924D0ECEDC}"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302785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AA12B-0C86-4FF8-90D2-E4A09CA7D4CA}" type="datetime1">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249998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D39FF6-DD77-4750-94EA-CBD6345C989A}" type="datetime1">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241727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C3DF1-BD90-4BD1-8057-185BBC3D9016}" type="datetime1">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246896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43228-CB63-449E-98E3-2DC7151C0A82}"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32328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483CE-20FE-4810-A9BE-059ECCD1453D}" type="datetime1">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267287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70C267B-71EF-4618-83FA-76542220EA04}" type="datetime1">
              <a:rPr lang="en-US" smtClean="0"/>
              <a:t>3/16/2022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EF857FF-A20A-4790-B4B2-6BA82C4D709F}" type="slidenum">
              <a:rPr lang="en-US" smtClean="0"/>
              <a:t>‹#›</a:t>
            </a:fld>
            <a:endParaRPr lang="en-US"/>
          </a:p>
        </p:txBody>
      </p:sp>
    </p:spTree>
    <p:extLst>
      <p:ext uri="{BB962C8B-B14F-4D97-AF65-F5344CB8AC3E}">
        <p14:creationId xmlns:p14="http://schemas.microsoft.com/office/powerpoint/2010/main" val="3086476716"/>
      </p:ext>
    </p:extLst>
  </p:cSld>
  <p:clrMap bg1="dk1" tx1="lt1" bg2="dk2" tx2="lt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102" y="706582"/>
            <a:ext cx="10515600" cy="1689446"/>
          </a:xfrm>
        </p:spPr>
        <p:txBody>
          <a:bodyPr anchor="t">
            <a:normAutofit/>
          </a:bodyPr>
          <a:lstStyle/>
          <a:p>
            <a:pPr algn="ctr">
              <a:defRPr/>
            </a:pPr>
            <a:r>
              <a:rPr lang="en-IN" sz="2800" b="1" dirty="0">
                <a:solidFill>
                  <a:schemeClr val="tx2">
                    <a:lumMod val="75000"/>
                  </a:schemeClr>
                </a:solidFill>
              </a:rPr>
              <a:t>Employee Payroll Management System</a:t>
            </a:r>
            <a:br>
              <a:rPr lang="en-IN" sz="2800" b="1" dirty="0">
                <a:solidFill>
                  <a:schemeClr val="tx2">
                    <a:lumMod val="75000"/>
                  </a:schemeClr>
                </a:solidFill>
              </a:rPr>
            </a:br>
            <a:br>
              <a:rPr lang="en-IN" sz="2800" b="1" dirty="0">
                <a:solidFill>
                  <a:schemeClr val="tx2">
                    <a:lumMod val="75000"/>
                  </a:schemeClr>
                </a:solidFill>
              </a:rPr>
            </a:br>
            <a:r>
              <a:rPr lang="en-IN" sz="2800" b="1" dirty="0">
                <a:solidFill>
                  <a:schemeClr val="tx2">
                    <a:lumMod val="75000"/>
                  </a:schemeClr>
                </a:solidFill>
              </a:rPr>
              <a:t> Presented By</a:t>
            </a:r>
            <a:endParaRPr lang="en-US" sz="4800" b="1" dirty="0">
              <a:solidFill>
                <a:schemeClr val="tx2">
                  <a:lumMod val="75000"/>
                </a:schemeClr>
              </a:solidFill>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id="{6BE76EB7-ED6B-4D0E-8100-9334C390920B}"/>
              </a:ext>
            </a:extLst>
          </p:cNvPr>
          <p:cNvSpPr>
            <a:spLocks noGrp="1"/>
          </p:cNvSpPr>
          <p:nvPr>
            <p:ph sz="half" idx="1"/>
          </p:nvPr>
        </p:nvSpPr>
        <p:spPr>
          <a:xfrm>
            <a:off x="1071987" y="2654275"/>
            <a:ext cx="5308098" cy="3100352"/>
          </a:xfrm>
        </p:spPr>
        <p:txBody>
          <a:bodyPr>
            <a:normAutofit fontScale="92500" lnSpcReduction="10000"/>
          </a:bodyPr>
          <a:lstStyle/>
          <a:p>
            <a:r>
              <a:rPr lang="en-IN" sz="2400" dirty="0" err="1"/>
              <a:t>Jayashri</a:t>
            </a:r>
            <a:r>
              <a:rPr lang="en-IN" sz="2400" dirty="0"/>
              <a:t> Shivaji </a:t>
            </a:r>
            <a:r>
              <a:rPr lang="en-IN" sz="2400" dirty="0" err="1"/>
              <a:t>Mankar</a:t>
            </a:r>
            <a:r>
              <a:rPr lang="en-IN" sz="2400" dirty="0"/>
              <a:t> </a:t>
            </a:r>
          </a:p>
          <a:p>
            <a:r>
              <a:rPr lang="en-IN" sz="2400" dirty="0"/>
              <a:t> Jyoti Babu </a:t>
            </a:r>
            <a:r>
              <a:rPr lang="en-IN" sz="2400" dirty="0" err="1"/>
              <a:t>Pagare</a:t>
            </a:r>
            <a:endParaRPr lang="en-IN" sz="2400" dirty="0"/>
          </a:p>
          <a:p>
            <a:r>
              <a:rPr lang="en-IN" sz="2400" dirty="0"/>
              <a:t>K </a:t>
            </a:r>
            <a:r>
              <a:rPr lang="en-IN" sz="2400" dirty="0" err="1"/>
              <a:t>PavanKumar</a:t>
            </a:r>
            <a:endParaRPr lang="en-IN" sz="2400" dirty="0"/>
          </a:p>
          <a:p>
            <a:r>
              <a:rPr lang="en-IN" sz="2400" dirty="0"/>
              <a:t>Md Faisal</a:t>
            </a:r>
          </a:p>
          <a:p>
            <a:r>
              <a:rPr lang="en-IN" sz="2400" dirty="0"/>
              <a:t>Nikhil Ghadge</a:t>
            </a:r>
            <a:endParaRPr lang="en-IN" dirty="0"/>
          </a:p>
        </p:txBody>
      </p:sp>
      <p:sp>
        <p:nvSpPr>
          <p:cNvPr id="5" name="Content Placeholder 4">
            <a:extLst>
              <a:ext uri="{FF2B5EF4-FFF2-40B4-BE49-F238E27FC236}">
                <a16:creationId xmlns:a16="http://schemas.microsoft.com/office/drawing/2014/main" id="{02AFBDD9-A61B-4405-BF3B-7F91759E9D54}"/>
              </a:ext>
            </a:extLst>
          </p:cNvPr>
          <p:cNvSpPr>
            <a:spLocks noGrp="1"/>
          </p:cNvSpPr>
          <p:nvPr>
            <p:ph sz="half" idx="2"/>
          </p:nvPr>
        </p:nvSpPr>
        <p:spPr>
          <a:xfrm>
            <a:off x="6380085" y="2627103"/>
            <a:ext cx="5308098" cy="3100352"/>
          </a:xfrm>
        </p:spPr>
        <p:txBody>
          <a:bodyPr>
            <a:normAutofit fontScale="92500" lnSpcReduction="10000"/>
          </a:bodyPr>
          <a:lstStyle/>
          <a:p>
            <a:r>
              <a:rPr lang="en-IN" sz="2400" dirty="0" err="1"/>
              <a:t>Nilima</a:t>
            </a:r>
            <a:r>
              <a:rPr lang="en-IN" sz="2400" dirty="0"/>
              <a:t> </a:t>
            </a:r>
            <a:r>
              <a:rPr lang="en-IN" sz="2400" dirty="0" err="1"/>
              <a:t>Subhedar</a:t>
            </a:r>
            <a:endParaRPr lang="en-IN" sz="2400" dirty="0"/>
          </a:p>
          <a:p>
            <a:r>
              <a:rPr lang="en-IN" sz="2400" dirty="0"/>
              <a:t>Pallavi Patil</a:t>
            </a:r>
          </a:p>
          <a:p>
            <a:r>
              <a:rPr lang="en-IN" sz="2400" dirty="0" err="1"/>
              <a:t>Pulluri</a:t>
            </a:r>
            <a:r>
              <a:rPr lang="en-IN" sz="2400" dirty="0"/>
              <a:t> Pavani</a:t>
            </a:r>
          </a:p>
          <a:p>
            <a:r>
              <a:rPr lang="en-IN" sz="2400" dirty="0"/>
              <a:t>Sathish K</a:t>
            </a:r>
          </a:p>
          <a:p>
            <a:r>
              <a:rPr lang="en-IN" sz="2400" dirty="0"/>
              <a:t>Uday B C </a:t>
            </a:r>
          </a:p>
          <a:p>
            <a:r>
              <a:rPr lang="en-IN" sz="2400" dirty="0" err="1"/>
              <a:t>Vasantha</a:t>
            </a:r>
            <a:r>
              <a:rPr lang="en-IN" sz="2400" dirty="0"/>
              <a:t> </a:t>
            </a:r>
            <a:r>
              <a:rPr lang="en-IN" sz="2400" dirty="0" err="1"/>
              <a:t>Meruva</a:t>
            </a:r>
            <a:endParaRPr lang="en-IN" sz="2400" dirty="0"/>
          </a:p>
          <a:p>
            <a:endParaRPr lang="en-IN" sz="2400" dirty="0"/>
          </a:p>
        </p:txBody>
      </p:sp>
      <p:sp>
        <p:nvSpPr>
          <p:cNvPr id="6" name="Slide Number Placeholder 5">
            <a:extLst>
              <a:ext uri="{FF2B5EF4-FFF2-40B4-BE49-F238E27FC236}">
                <a16:creationId xmlns:a16="http://schemas.microsoft.com/office/drawing/2014/main" id="{2C41501E-03C2-45AA-AAE6-88C6C520BD7C}"/>
              </a:ext>
            </a:extLst>
          </p:cNvPr>
          <p:cNvSpPr>
            <a:spLocks noGrp="1"/>
          </p:cNvSpPr>
          <p:nvPr>
            <p:ph type="sldNum" sz="quarter" idx="12"/>
          </p:nvPr>
        </p:nvSpPr>
        <p:spPr/>
        <p:txBody>
          <a:bodyPr/>
          <a:lstStyle/>
          <a:p>
            <a:fld id="{8EF857FF-A20A-4790-B4B2-6BA82C4D709F}" type="slidenum">
              <a:rPr lang="en-US" sz="1400" smtClean="0"/>
              <a:t>1</a:t>
            </a:fld>
            <a:endParaRPr lang="en-US" sz="1400" dirty="0"/>
          </a:p>
        </p:txBody>
      </p:sp>
      <p:sp>
        <p:nvSpPr>
          <p:cNvPr id="7" name="Rectangle 6">
            <a:extLst>
              <a:ext uri="{FF2B5EF4-FFF2-40B4-BE49-F238E27FC236}">
                <a16:creationId xmlns:a16="http://schemas.microsoft.com/office/drawing/2014/main" id="{EDEC5AAB-DE90-4940-9FC3-34C0D75FDF71}"/>
              </a:ext>
            </a:extLst>
          </p:cNvPr>
          <p:cNvSpPr/>
          <p:nvPr/>
        </p:nvSpPr>
        <p:spPr>
          <a:xfrm>
            <a:off x="2645546" y="5957455"/>
            <a:ext cx="5904365" cy="398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2">
                    <a:lumMod val="75000"/>
                  </a:schemeClr>
                </a:solidFill>
              </a:rPr>
              <a:t>Group-2</a:t>
            </a:r>
            <a:endParaRPr lang="en-IN" b="1" dirty="0">
              <a:solidFill>
                <a:schemeClr val="tx2">
                  <a:lumMod val="75000"/>
                </a:schemeClr>
              </a:solidFill>
            </a:endParaRPr>
          </a:p>
        </p:txBody>
      </p:sp>
    </p:spTree>
    <p:extLst>
      <p:ext uri="{BB962C8B-B14F-4D97-AF65-F5344CB8AC3E}">
        <p14:creationId xmlns:p14="http://schemas.microsoft.com/office/powerpoint/2010/main" val="78442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0F0F6-C201-4773-8408-33530CAB2405}"/>
              </a:ext>
            </a:extLst>
          </p:cNvPr>
          <p:cNvSpPr>
            <a:spLocks noGrp="1"/>
          </p:cNvSpPr>
          <p:nvPr>
            <p:ph type="sldNum" sz="quarter" idx="12"/>
          </p:nvPr>
        </p:nvSpPr>
        <p:spPr/>
        <p:txBody>
          <a:bodyPr/>
          <a:lstStyle/>
          <a:p>
            <a:fld id="{8EF857FF-A20A-4790-B4B2-6BA82C4D709F}" type="slidenum">
              <a:rPr lang="en-US" smtClean="0"/>
              <a:t>10</a:t>
            </a:fld>
            <a:endParaRPr lang="en-US"/>
          </a:p>
        </p:txBody>
      </p:sp>
      <p:sp>
        <p:nvSpPr>
          <p:cNvPr id="4" name="TextBox 3">
            <a:extLst>
              <a:ext uri="{FF2B5EF4-FFF2-40B4-BE49-F238E27FC236}">
                <a16:creationId xmlns:a16="http://schemas.microsoft.com/office/drawing/2014/main" id="{603098F7-D982-41C0-9272-3D82E9B36B15}"/>
              </a:ext>
            </a:extLst>
          </p:cNvPr>
          <p:cNvSpPr txBox="1"/>
          <p:nvPr/>
        </p:nvSpPr>
        <p:spPr>
          <a:xfrm>
            <a:off x="1662546" y="443744"/>
            <a:ext cx="6096000" cy="461665"/>
          </a:xfrm>
          <a:prstGeom prst="rect">
            <a:avLst/>
          </a:prstGeom>
          <a:noFill/>
        </p:spPr>
        <p:txBody>
          <a:bodyPr wrap="square">
            <a:spAutoFit/>
          </a:bodyPr>
          <a:lstStyle/>
          <a:p>
            <a:pPr marL="285750" indent="-285750">
              <a:buFont typeface="Wingdings" panose="05000000000000000000" pitchFamily="2" charset="2"/>
              <a:buChar char="Ø"/>
            </a:pPr>
            <a:r>
              <a:rPr lang="en-IN" sz="2400" b="1"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Attendance Entity</a:t>
            </a:r>
            <a:endParaRPr lang="en-IN" sz="2400" dirty="0">
              <a:solidFill>
                <a:schemeClr val="tx2">
                  <a:lumMod val="75000"/>
                </a:schemeClr>
              </a:solidFill>
            </a:endParaRPr>
          </a:p>
        </p:txBody>
      </p:sp>
      <p:sp>
        <p:nvSpPr>
          <p:cNvPr id="6" name="TextBox 5">
            <a:extLst>
              <a:ext uri="{FF2B5EF4-FFF2-40B4-BE49-F238E27FC236}">
                <a16:creationId xmlns:a16="http://schemas.microsoft.com/office/drawing/2014/main" id="{6863E07C-A806-4902-9A2B-84D842E60C07}"/>
              </a:ext>
            </a:extLst>
          </p:cNvPr>
          <p:cNvSpPr txBox="1"/>
          <p:nvPr/>
        </p:nvSpPr>
        <p:spPr>
          <a:xfrm>
            <a:off x="2195206" y="1051495"/>
            <a:ext cx="6096000" cy="1341008"/>
          </a:xfrm>
          <a:prstGeom prst="rect">
            <a:avLst/>
          </a:prstGeom>
          <a:noFill/>
        </p:spPr>
        <p:txBody>
          <a:bodyPr wrap="square">
            <a:spAutoFit/>
          </a:bodyPr>
          <a:lstStyle/>
          <a:p>
            <a:pPr indent="457200" algn="just">
              <a:lnSpc>
                <a:spcPct val="115000"/>
              </a:lnSpc>
            </a:pPr>
            <a:r>
              <a:rPr lang="en-IN" dirty="0">
                <a:effectLst/>
                <a:latin typeface="Times New Roman" panose="02020603050405020304" pitchFamily="18" charset="0"/>
                <a:ea typeface="Times New Roman" panose="02020603050405020304" pitchFamily="18" charset="0"/>
              </a:rPr>
              <a:t>a) Will have getAllAttendances method.</a:t>
            </a:r>
          </a:p>
          <a:p>
            <a:pPr indent="457200" algn="just">
              <a:lnSpc>
                <a:spcPct val="115000"/>
              </a:lnSpc>
            </a:pPr>
            <a:r>
              <a:rPr lang="en-IN" dirty="0">
                <a:effectLst/>
                <a:latin typeface="Times New Roman" panose="02020603050405020304" pitchFamily="18" charset="0"/>
                <a:ea typeface="Times New Roman" panose="02020603050405020304" pitchFamily="18" charset="0"/>
              </a:rPr>
              <a:t>b) Add the Attendance details method.</a:t>
            </a:r>
          </a:p>
          <a:p>
            <a:pPr indent="457200" algn="l">
              <a:lnSpc>
                <a:spcPct val="115000"/>
              </a:lnSpc>
            </a:pPr>
            <a:r>
              <a:rPr lang="en-IN" dirty="0">
                <a:effectLst/>
                <a:latin typeface="Times New Roman" panose="02020603050405020304" pitchFamily="18" charset="0"/>
                <a:ea typeface="Times New Roman" panose="02020603050405020304" pitchFamily="18" charset="0"/>
              </a:rPr>
              <a:t>c) Will have getAttendanceById method.</a:t>
            </a:r>
          </a:p>
          <a:p>
            <a:pPr indent="457200" algn="l">
              <a:lnSpc>
                <a:spcPct val="115000"/>
              </a:lnSpc>
            </a:pPr>
            <a:r>
              <a:rPr lang="en-IN" dirty="0">
                <a:effectLst/>
                <a:latin typeface="Times New Roman" panose="02020603050405020304" pitchFamily="18" charset="0"/>
                <a:ea typeface="Times New Roman" panose="02020603050405020304" pitchFamily="18" charset="0"/>
              </a:rPr>
              <a:t>d) Will have getAttendanceByEmployeeId method</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5382CF4D-4B85-4C77-BE13-2CD65274C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6" y="2720975"/>
            <a:ext cx="9324108" cy="3841295"/>
          </a:xfrm>
          <a:prstGeom prst="rect">
            <a:avLst/>
          </a:prstGeom>
        </p:spPr>
      </p:pic>
    </p:spTree>
    <p:extLst>
      <p:ext uri="{BB962C8B-B14F-4D97-AF65-F5344CB8AC3E}">
        <p14:creationId xmlns:p14="http://schemas.microsoft.com/office/powerpoint/2010/main" val="133911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97F800-9DA9-4876-B9F3-EE668E249634}"/>
              </a:ext>
            </a:extLst>
          </p:cNvPr>
          <p:cNvSpPr>
            <a:spLocks noGrp="1"/>
          </p:cNvSpPr>
          <p:nvPr>
            <p:ph type="sldNum" sz="quarter" idx="12"/>
          </p:nvPr>
        </p:nvSpPr>
        <p:spPr/>
        <p:txBody>
          <a:bodyPr/>
          <a:lstStyle/>
          <a:p>
            <a:fld id="{8EF857FF-A20A-4790-B4B2-6BA82C4D709F}" type="slidenum">
              <a:rPr lang="en-US" smtClean="0"/>
              <a:t>11</a:t>
            </a:fld>
            <a:endParaRPr lang="en-US"/>
          </a:p>
        </p:txBody>
      </p:sp>
      <p:sp>
        <p:nvSpPr>
          <p:cNvPr id="4" name="TextBox 3">
            <a:extLst>
              <a:ext uri="{FF2B5EF4-FFF2-40B4-BE49-F238E27FC236}">
                <a16:creationId xmlns:a16="http://schemas.microsoft.com/office/drawing/2014/main" id="{9354A894-CCD3-4FB6-8F15-03A863F8A43C}"/>
              </a:ext>
            </a:extLst>
          </p:cNvPr>
          <p:cNvSpPr txBox="1"/>
          <p:nvPr/>
        </p:nvSpPr>
        <p:spPr>
          <a:xfrm>
            <a:off x="2126875" y="1053656"/>
            <a:ext cx="6096000" cy="1659557"/>
          </a:xfrm>
          <a:prstGeom prst="rect">
            <a:avLst/>
          </a:prstGeom>
          <a:noFill/>
        </p:spPr>
        <p:txBody>
          <a:bodyPr wrap="square">
            <a:spAutoFit/>
          </a:bodyPr>
          <a:lstStyle/>
          <a:p>
            <a:pPr indent="457200" algn="just">
              <a:lnSpc>
                <a:spcPct val="115000"/>
              </a:lnSpc>
            </a:pPr>
            <a:r>
              <a:rPr lang="en-IN" dirty="0">
                <a:effectLst/>
                <a:latin typeface="Times New Roman" panose="02020603050405020304" pitchFamily="18" charset="0"/>
                <a:ea typeface="Times New Roman" panose="02020603050405020304" pitchFamily="18" charset="0"/>
              </a:rPr>
              <a:t>a) Will have getLeavesById method.</a:t>
            </a:r>
          </a:p>
          <a:p>
            <a:pPr indent="457200" algn="just">
              <a:lnSpc>
                <a:spcPct val="115000"/>
              </a:lnSpc>
            </a:pPr>
            <a:r>
              <a:rPr lang="en-IN" dirty="0">
                <a:effectLst/>
                <a:latin typeface="Times New Roman" panose="02020603050405020304" pitchFamily="18" charset="0"/>
                <a:ea typeface="Times New Roman" panose="02020603050405020304" pitchFamily="18" charset="0"/>
              </a:rPr>
              <a:t>b) Add the Leaves details method.</a:t>
            </a:r>
          </a:p>
          <a:p>
            <a:pPr indent="457200" algn="l">
              <a:lnSpc>
                <a:spcPct val="115000"/>
              </a:lnSpc>
            </a:pPr>
            <a:r>
              <a:rPr lang="en-IN" dirty="0">
                <a:effectLst/>
                <a:latin typeface="Times New Roman" panose="02020603050405020304" pitchFamily="18" charset="0"/>
                <a:ea typeface="Times New Roman" panose="02020603050405020304" pitchFamily="18" charset="0"/>
              </a:rPr>
              <a:t>c) Will have getAllLeaves method.</a:t>
            </a:r>
          </a:p>
          <a:p>
            <a:pPr indent="457200" algn="just">
              <a:lnSpc>
                <a:spcPct val="115000"/>
              </a:lnSpc>
            </a:pPr>
            <a:r>
              <a:rPr lang="en-IN" dirty="0">
                <a:effectLst/>
                <a:latin typeface="Times New Roman" panose="02020603050405020304" pitchFamily="18" charset="0"/>
                <a:ea typeface="Times New Roman" panose="02020603050405020304" pitchFamily="18" charset="0"/>
              </a:rPr>
              <a:t>d) Will have deleteLeaveById method.</a:t>
            </a:r>
          </a:p>
          <a:p>
            <a:pPr indent="457200" algn="just">
              <a:lnSpc>
                <a:spcPct val="115000"/>
              </a:lnSpc>
            </a:pPr>
            <a:r>
              <a:rPr lang="en-IN" dirty="0">
                <a:effectLst/>
                <a:latin typeface="Times New Roman" panose="02020603050405020304" pitchFamily="18" charset="0"/>
                <a:ea typeface="Times New Roman" panose="02020603050405020304" pitchFamily="18" charset="0"/>
              </a:rPr>
              <a:t>e) Will have fetchLeavesByEmployeeId method.</a:t>
            </a:r>
          </a:p>
        </p:txBody>
      </p:sp>
      <p:sp>
        <p:nvSpPr>
          <p:cNvPr id="6" name="TextBox 5">
            <a:extLst>
              <a:ext uri="{FF2B5EF4-FFF2-40B4-BE49-F238E27FC236}">
                <a16:creationId xmlns:a16="http://schemas.microsoft.com/office/drawing/2014/main" id="{A2EE2C4A-ED9D-44E8-A928-93038DBA18A4}"/>
              </a:ext>
            </a:extLst>
          </p:cNvPr>
          <p:cNvSpPr txBox="1"/>
          <p:nvPr/>
        </p:nvSpPr>
        <p:spPr>
          <a:xfrm>
            <a:off x="1274619" y="436632"/>
            <a:ext cx="6096000" cy="461665"/>
          </a:xfrm>
          <a:prstGeom prst="rect">
            <a:avLst/>
          </a:prstGeom>
          <a:noFill/>
        </p:spPr>
        <p:txBody>
          <a:bodyPr wrap="square">
            <a:spAutoFit/>
          </a:bodyPr>
          <a:lstStyle/>
          <a:p>
            <a:pPr marL="285750" indent="-285750">
              <a:buFont typeface="Wingdings" panose="05000000000000000000" pitchFamily="2" charset="2"/>
              <a:buChar char="Ø"/>
            </a:pPr>
            <a:r>
              <a:rPr lang="en-IN" sz="2400" b="1" dirty="0" err="1">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LeaveDetails</a:t>
            </a:r>
            <a:r>
              <a:rPr lang="en-IN" sz="2400" b="1"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Entity</a:t>
            </a:r>
            <a:endParaRPr lang="en-IN" sz="2400" dirty="0">
              <a:solidFill>
                <a:schemeClr val="tx2">
                  <a:lumMod val="75000"/>
                </a:schemeClr>
              </a:solidFill>
            </a:endParaRPr>
          </a:p>
        </p:txBody>
      </p:sp>
      <p:pic>
        <p:nvPicPr>
          <p:cNvPr id="8" name="Picture 7">
            <a:extLst>
              <a:ext uri="{FF2B5EF4-FFF2-40B4-BE49-F238E27FC236}">
                <a16:creationId xmlns:a16="http://schemas.microsoft.com/office/drawing/2014/main" id="{CFEBB776-13CF-4B6F-94D2-1282D17F5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690" y="2868573"/>
            <a:ext cx="8703849" cy="3752120"/>
          </a:xfrm>
          <a:prstGeom prst="rect">
            <a:avLst/>
          </a:prstGeom>
        </p:spPr>
      </p:pic>
    </p:spTree>
    <p:extLst>
      <p:ext uri="{BB962C8B-B14F-4D97-AF65-F5344CB8AC3E}">
        <p14:creationId xmlns:p14="http://schemas.microsoft.com/office/powerpoint/2010/main" val="222022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CE9564-88D9-41B0-9CA2-97D57CC37E10}"/>
              </a:ext>
            </a:extLst>
          </p:cNvPr>
          <p:cNvSpPr>
            <a:spLocks noGrp="1"/>
          </p:cNvSpPr>
          <p:nvPr>
            <p:ph type="sldNum" sz="quarter" idx="12"/>
          </p:nvPr>
        </p:nvSpPr>
        <p:spPr/>
        <p:txBody>
          <a:bodyPr/>
          <a:lstStyle/>
          <a:p>
            <a:fld id="{8EF857FF-A20A-4790-B4B2-6BA82C4D709F}" type="slidenum">
              <a:rPr lang="en-US" smtClean="0"/>
              <a:t>12</a:t>
            </a:fld>
            <a:endParaRPr lang="en-US"/>
          </a:p>
        </p:txBody>
      </p:sp>
      <p:sp>
        <p:nvSpPr>
          <p:cNvPr id="4" name="TextBox 3">
            <a:extLst>
              <a:ext uri="{FF2B5EF4-FFF2-40B4-BE49-F238E27FC236}">
                <a16:creationId xmlns:a16="http://schemas.microsoft.com/office/drawing/2014/main" id="{B93A7E2B-9E7B-40A8-B429-F23C62159E98}"/>
              </a:ext>
            </a:extLst>
          </p:cNvPr>
          <p:cNvSpPr txBox="1"/>
          <p:nvPr/>
        </p:nvSpPr>
        <p:spPr>
          <a:xfrm>
            <a:off x="1515122" y="910404"/>
            <a:ext cx="7204364" cy="1659557"/>
          </a:xfrm>
          <a:prstGeom prst="rect">
            <a:avLst/>
          </a:prstGeom>
          <a:noFill/>
        </p:spPr>
        <p:txBody>
          <a:bodyPr wrap="square">
            <a:spAutoFit/>
          </a:bodyPr>
          <a:lstStyle/>
          <a:p>
            <a:pPr indent="457200" algn="just">
              <a:lnSpc>
                <a:spcPct val="115000"/>
              </a:lnSpc>
            </a:pPr>
            <a:r>
              <a:rPr lang="en-IN" dirty="0">
                <a:effectLst/>
                <a:latin typeface="Times New Roman" panose="02020603050405020304" pitchFamily="18" charset="0"/>
                <a:ea typeface="Times New Roman" panose="02020603050405020304" pitchFamily="18" charset="0"/>
              </a:rPr>
              <a:t>a) Will have getAllSalaries method.</a:t>
            </a:r>
          </a:p>
          <a:p>
            <a:pPr indent="457200" algn="just">
              <a:lnSpc>
                <a:spcPct val="115000"/>
              </a:lnSpc>
            </a:pPr>
            <a:r>
              <a:rPr lang="en-IN" dirty="0">
                <a:effectLst/>
                <a:latin typeface="Times New Roman" panose="02020603050405020304" pitchFamily="18" charset="0"/>
                <a:ea typeface="Times New Roman" panose="02020603050405020304" pitchFamily="18" charset="0"/>
              </a:rPr>
              <a:t>b) Add the Salary details method.</a:t>
            </a:r>
          </a:p>
          <a:p>
            <a:pPr indent="457200" algn="l">
              <a:lnSpc>
                <a:spcPct val="115000"/>
              </a:lnSpc>
            </a:pPr>
            <a:r>
              <a:rPr lang="en-IN" dirty="0">
                <a:effectLst/>
                <a:latin typeface="Times New Roman" panose="02020603050405020304" pitchFamily="18" charset="0"/>
                <a:ea typeface="Times New Roman" panose="02020603050405020304" pitchFamily="18" charset="0"/>
              </a:rPr>
              <a:t>c) Will have getSalById method.</a:t>
            </a:r>
          </a:p>
          <a:p>
            <a:pPr indent="457200" algn="just">
              <a:lnSpc>
                <a:spcPct val="115000"/>
              </a:lnSpc>
            </a:pPr>
            <a:r>
              <a:rPr lang="en-IN" dirty="0">
                <a:effectLst/>
                <a:latin typeface="Times New Roman" panose="02020603050405020304" pitchFamily="18" charset="0"/>
                <a:ea typeface="Times New Roman" panose="02020603050405020304" pitchFamily="18" charset="0"/>
              </a:rPr>
              <a:t>d) Will have deleteSalById method.</a:t>
            </a:r>
          </a:p>
          <a:p>
            <a:pPr indent="457200" algn="just">
              <a:lnSpc>
                <a:spcPct val="115000"/>
              </a:lnSpc>
            </a:pPr>
            <a:r>
              <a:rPr lang="en-IN" dirty="0">
                <a:effectLst/>
                <a:latin typeface="Times New Roman" panose="02020603050405020304" pitchFamily="18" charset="0"/>
                <a:ea typeface="Times New Roman" panose="02020603050405020304" pitchFamily="18" charset="0"/>
              </a:rPr>
              <a:t>e) Will have fetchSalByEmployeeId method.</a:t>
            </a:r>
          </a:p>
        </p:txBody>
      </p:sp>
      <p:sp>
        <p:nvSpPr>
          <p:cNvPr id="6" name="TextBox 5">
            <a:extLst>
              <a:ext uri="{FF2B5EF4-FFF2-40B4-BE49-F238E27FC236}">
                <a16:creationId xmlns:a16="http://schemas.microsoft.com/office/drawing/2014/main" id="{93CBB493-62CB-480C-B968-1A58CB6A7E2B}"/>
              </a:ext>
            </a:extLst>
          </p:cNvPr>
          <p:cNvSpPr txBox="1"/>
          <p:nvPr/>
        </p:nvSpPr>
        <p:spPr>
          <a:xfrm>
            <a:off x="1413163" y="448739"/>
            <a:ext cx="6096000" cy="461665"/>
          </a:xfrm>
          <a:prstGeom prst="rect">
            <a:avLst/>
          </a:prstGeom>
          <a:noFill/>
        </p:spPr>
        <p:txBody>
          <a:bodyPr wrap="square">
            <a:spAutoFit/>
          </a:bodyPr>
          <a:lstStyle/>
          <a:p>
            <a:pPr marL="285750" indent="-285750">
              <a:buFont typeface="Wingdings" panose="05000000000000000000" pitchFamily="2" charset="2"/>
              <a:buChar char="Ø"/>
            </a:pPr>
            <a:r>
              <a:rPr lang="en-IN" sz="2400" b="1"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Salary Entity</a:t>
            </a:r>
            <a:endParaRPr lang="en-IN" sz="2400" dirty="0">
              <a:solidFill>
                <a:schemeClr val="tx2">
                  <a:lumMod val="75000"/>
                </a:schemeClr>
              </a:solidFill>
            </a:endParaRPr>
          </a:p>
        </p:txBody>
      </p:sp>
      <p:pic>
        <p:nvPicPr>
          <p:cNvPr id="8" name="Picture 7">
            <a:extLst>
              <a:ext uri="{FF2B5EF4-FFF2-40B4-BE49-F238E27FC236}">
                <a16:creationId xmlns:a16="http://schemas.microsoft.com/office/drawing/2014/main" id="{FD18403F-077A-407A-AAE9-F8B6166C2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539" y="2722973"/>
            <a:ext cx="9982199" cy="4010336"/>
          </a:xfrm>
          <a:prstGeom prst="rect">
            <a:avLst/>
          </a:prstGeom>
        </p:spPr>
      </p:pic>
    </p:spTree>
    <p:extLst>
      <p:ext uri="{BB962C8B-B14F-4D97-AF65-F5344CB8AC3E}">
        <p14:creationId xmlns:p14="http://schemas.microsoft.com/office/powerpoint/2010/main" val="127200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4E573A-B7AF-4E53-953C-5EEF24F7DF33}"/>
              </a:ext>
            </a:extLst>
          </p:cNvPr>
          <p:cNvSpPr>
            <a:spLocks noGrp="1"/>
          </p:cNvSpPr>
          <p:nvPr>
            <p:ph type="sldNum" sz="quarter" idx="12"/>
          </p:nvPr>
        </p:nvSpPr>
        <p:spPr/>
        <p:txBody>
          <a:bodyPr/>
          <a:lstStyle/>
          <a:p>
            <a:fld id="{8EF857FF-A20A-4790-B4B2-6BA82C4D709F}" type="slidenum">
              <a:rPr lang="en-US" smtClean="0"/>
              <a:t>13</a:t>
            </a:fld>
            <a:endParaRPr lang="en-US"/>
          </a:p>
        </p:txBody>
      </p:sp>
      <p:sp>
        <p:nvSpPr>
          <p:cNvPr id="4" name="TextBox 3">
            <a:extLst>
              <a:ext uri="{FF2B5EF4-FFF2-40B4-BE49-F238E27FC236}">
                <a16:creationId xmlns:a16="http://schemas.microsoft.com/office/drawing/2014/main" id="{B7E6143A-3387-4651-88F3-0495C953172F}"/>
              </a:ext>
            </a:extLst>
          </p:cNvPr>
          <p:cNvSpPr txBox="1"/>
          <p:nvPr/>
        </p:nvSpPr>
        <p:spPr>
          <a:xfrm>
            <a:off x="706581" y="338648"/>
            <a:ext cx="6096000" cy="461665"/>
          </a:xfrm>
          <a:prstGeom prst="rect">
            <a:avLst/>
          </a:prstGeom>
          <a:noFill/>
        </p:spPr>
        <p:txBody>
          <a:bodyPr wrap="square">
            <a:spAutoFit/>
          </a:bodyPr>
          <a:lstStyle/>
          <a:p>
            <a:r>
              <a:rPr lang="en-IN" sz="2400" b="1" dirty="0">
                <a:solidFill>
                  <a:schemeClr val="tx2">
                    <a:lumMod val="75000"/>
                  </a:schemeClr>
                </a:solidFill>
                <a:latin typeface="Arial" panose="020B0604020202020204" pitchFamily="34" charset="0"/>
                <a:cs typeface="Arial" panose="020B0604020202020204" pitchFamily="34" charset="0"/>
              </a:rPr>
              <a:t>OUTPUT PICTURES</a:t>
            </a:r>
          </a:p>
        </p:txBody>
      </p:sp>
      <p:pic>
        <p:nvPicPr>
          <p:cNvPr id="5" name="Picture 4">
            <a:extLst>
              <a:ext uri="{FF2B5EF4-FFF2-40B4-BE49-F238E27FC236}">
                <a16:creationId xmlns:a16="http://schemas.microsoft.com/office/drawing/2014/main" id="{08D81A5F-9087-4CB2-B25F-1C13AF3E8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693" y="891233"/>
            <a:ext cx="10085033" cy="5628119"/>
          </a:xfrm>
          <a:prstGeom prst="rect">
            <a:avLst/>
          </a:prstGeom>
        </p:spPr>
      </p:pic>
    </p:spTree>
    <p:extLst>
      <p:ext uri="{BB962C8B-B14F-4D97-AF65-F5344CB8AC3E}">
        <p14:creationId xmlns:p14="http://schemas.microsoft.com/office/powerpoint/2010/main" val="76793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56549E-5D12-4177-BDF3-068DBA2BF731}"/>
              </a:ext>
            </a:extLst>
          </p:cNvPr>
          <p:cNvSpPr>
            <a:spLocks noGrp="1"/>
          </p:cNvSpPr>
          <p:nvPr>
            <p:ph type="sldNum" sz="quarter" idx="12"/>
          </p:nvPr>
        </p:nvSpPr>
        <p:spPr/>
        <p:txBody>
          <a:bodyPr/>
          <a:lstStyle/>
          <a:p>
            <a:fld id="{8EF857FF-A20A-4790-B4B2-6BA82C4D709F}" type="slidenum">
              <a:rPr lang="en-US" smtClean="0"/>
              <a:t>14</a:t>
            </a:fld>
            <a:endParaRPr lang="en-US"/>
          </a:p>
        </p:txBody>
      </p:sp>
      <p:pic>
        <p:nvPicPr>
          <p:cNvPr id="5" name="Picture 4">
            <a:extLst>
              <a:ext uri="{FF2B5EF4-FFF2-40B4-BE49-F238E27FC236}">
                <a16:creationId xmlns:a16="http://schemas.microsoft.com/office/drawing/2014/main" id="{59485A4F-D7DE-4735-A500-CD1534850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92" y="609600"/>
            <a:ext cx="10750858" cy="5995386"/>
          </a:xfrm>
          <a:prstGeom prst="rect">
            <a:avLst/>
          </a:prstGeom>
        </p:spPr>
      </p:pic>
    </p:spTree>
    <p:extLst>
      <p:ext uri="{BB962C8B-B14F-4D97-AF65-F5344CB8AC3E}">
        <p14:creationId xmlns:p14="http://schemas.microsoft.com/office/powerpoint/2010/main" val="2081202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05094-E8B4-449A-A967-1D4F9A51FD5E}"/>
              </a:ext>
            </a:extLst>
          </p:cNvPr>
          <p:cNvSpPr>
            <a:spLocks noGrp="1"/>
          </p:cNvSpPr>
          <p:nvPr>
            <p:ph type="sldNum" sz="quarter" idx="12"/>
          </p:nvPr>
        </p:nvSpPr>
        <p:spPr/>
        <p:txBody>
          <a:bodyPr/>
          <a:lstStyle/>
          <a:p>
            <a:fld id="{8EF857FF-A20A-4790-B4B2-6BA82C4D709F}" type="slidenum">
              <a:rPr lang="en-US" smtClean="0"/>
              <a:t>15</a:t>
            </a:fld>
            <a:endParaRPr lang="en-US"/>
          </a:p>
        </p:txBody>
      </p:sp>
      <p:pic>
        <p:nvPicPr>
          <p:cNvPr id="5" name="Picture 4">
            <a:extLst>
              <a:ext uri="{FF2B5EF4-FFF2-40B4-BE49-F238E27FC236}">
                <a16:creationId xmlns:a16="http://schemas.microsoft.com/office/drawing/2014/main" id="{04C48CDC-C668-451F-8DFF-D3945715F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2" y="372862"/>
            <a:ext cx="10599939" cy="6267635"/>
          </a:xfrm>
          <a:prstGeom prst="rect">
            <a:avLst/>
          </a:prstGeom>
        </p:spPr>
      </p:pic>
    </p:spTree>
    <p:extLst>
      <p:ext uri="{BB962C8B-B14F-4D97-AF65-F5344CB8AC3E}">
        <p14:creationId xmlns:p14="http://schemas.microsoft.com/office/powerpoint/2010/main" val="3482748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9F63B7-A1FA-46AB-B3F9-A550182FEA53}"/>
              </a:ext>
            </a:extLst>
          </p:cNvPr>
          <p:cNvSpPr>
            <a:spLocks noGrp="1"/>
          </p:cNvSpPr>
          <p:nvPr>
            <p:ph type="sldNum" sz="quarter" idx="12"/>
          </p:nvPr>
        </p:nvSpPr>
        <p:spPr/>
        <p:txBody>
          <a:bodyPr/>
          <a:lstStyle/>
          <a:p>
            <a:fld id="{8EF857FF-A20A-4790-B4B2-6BA82C4D709F}" type="slidenum">
              <a:rPr lang="en-US" smtClean="0"/>
              <a:t>16</a:t>
            </a:fld>
            <a:endParaRPr lang="en-US"/>
          </a:p>
        </p:txBody>
      </p:sp>
      <p:pic>
        <p:nvPicPr>
          <p:cNvPr id="5" name="Picture 4">
            <a:extLst>
              <a:ext uri="{FF2B5EF4-FFF2-40B4-BE49-F238E27FC236}">
                <a16:creationId xmlns:a16="http://schemas.microsoft.com/office/drawing/2014/main" id="{D5D37CA2-CDF5-48DF-BBF0-B300F11DE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30" y="361765"/>
            <a:ext cx="11336785" cy="6134470"/>
          </a:xfrm>
          <a:prstGeom prst="rect">
            <a:avLst/>
          </a:prstGeom>
        </p:spPr>
      </p:pic>
    </p:spTree>
    <p:extLst>
      <p:ext uri="{BB962C8B-B14F-4D97-AF65-F5344CB8AC3E}">
        <p14:creationId xmlns:p14="http://schemas.microsoft.com/office/powerpoint/2010/main" val="326357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9ECAF6-02EA-404B-A4C4-14455E4C4D3E}"/>
              </a:ext>
            </a:extLst>
          </p:cNvPr>
          <p:cNvSpPr>
            <a:spLocks noGrp="1"/>
          </p:cNvSpPr>
          <p:nvPr>
            <p:ph type="sldNum" sz="quarter" idx="12"/>
          </p:nvPr>
        </p:nvSpPr>
        <p:spPr/>
        <p:txBody>
          <a:bodyPr/>
          <a:lstStyle/>
          <a:p>
            <a:fld id="{8EF857FF-A20A-4790-B4B2-6BA82C4D709F}" type="slidenum">
              <a:rPr lang="en-US" smtClean="0"/>
              <a:t>17</a:t>
            </a:fld>
            <a:endParaRPr lang="en-US"/>
          </a:p>
        </p:txBody>
      </p:sp>
      <p:pic>
        <p:nvPicPr>
          <p:cNvPr id="5" name="Picture 4">
            <a:extLst>
              <a:ext uri="{FF2B5EF4-FFF2-40B4-BE49-F238E27FC236}">
                <a16:creationId xmlns:a16="http://schemas.microsoft.com/office/drawing/2014/main" id="{5B3E9791-4593-4105-A62E-DB197B04B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4" y="186432"/>
            <a:ext cx="11319029" cy="6409678"/>
          </a:xfrm>
          <a:prstGeom prst="rect">
            <a:avLst/>
          </a:prstGeom>
        </p:spPr>
      </p:pic>
    </p:spTree>
    <p:extLst>
      <p:ext uri="{BB962C8B-B14F-4D97-AF65-F5344CB8AC3E}">
        <p14:creationId xmlns:p14="http://schemas.microsoft.com/office/powerpoint/2010/main" val="109047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0681CD-845C-4758-AEC2-6A9FEC65B5BF}"/>
              </a:ext>
            </a:extLst>
          </p:cNvPr>
          <p:cNvSpPr>
            <a:spLocks noGrp="1"/>
          </p:cNvSpPr>
          <p:nvPr>
            <p:ph type="sldNum" sz="quarter" idx="12"/>
          </p:nvPr>
        </p:nvSpPr>
        <p:spPr/>
        <p:txBody>
          <a:bodyPr/>
          <a:lstStyle/>
          <a:p>
            <a:fld id="{8EF857FF-A20A-4790-B4B2-6BA82C4D709F}" type="slidenum">
              <a:rPr lang="en-US" smtClean="0"/>
              <a:t>18</a:t>
            </a:fld>
            <a:endParaRPr lang="en-US"/>
          </a:p>
        </p:txBody>
      </p:sp>
      <p:pic>
        <p:nvPicPr>
          <p:cNvPr id="4" name="Picture 3">
            <a:extLst>
              <a:ext uri="{FF2B5EF4-FFF2-40B4-BE49-F238E27FC236}">
                <a16:creationId xmlns:a16="http://schemas.microsoft.com/office/drawing/2014/main" id="{DEC5C644-29D9-42DB-A049-E800A0DCF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6" y="292963"/>
            <a:ext cx="11372295" cy="6116715"/>
          </a:xfrm>
          <a:prstGeom prst="rect">
            <a:avLst/>
          </a:prstGeom>
        </p:spPr>
      </p:pic>
    </p:spTree>
    <p:extLst>
      <p:ext uri="{BB962C8B-B14F-4D97-AF65-F5344CB8AC3E}">
        <p14:creationId xmlns:p14="http://schemas.microsoft.com/office/powerpoint/2010/main" val="364698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FB31C1-13CE-4E13-B5F2-F7A197180CB7}"/>
              </a:ext>
            </a:extLst>
          </p:cNvPr>
          <p:cNvSpPr>
            <a:spLocks noGrp="1"/>
          </p:cNvSpPr>
          <p:nvPr>
            <p:ph type="sldNum" sz="quarter" idx="12"/>
          </p:nvPr>
        </p:nvSpPr>
        <p:spPr/>
        <p:txBody>
          <a:bodyPr/>
          <a:lstStyle/>
          <a:p>
            <a:fld id="{8EF857FF-A20A-4790-B4B2-6BA82C4D709F}" type="slidenum">
              <a:rPr lang="en-US" smtClean="0"/>
              <a:t>19</a:t>
            </a:fld>
            <a:endParaRPr lang="en-US"/>
          </a:p>
        </p:txBody>
      </p:sp>
      <p:pic>
        <p:nvPicPr>
          <p:cNvPr id="5" name="Picture 4">
            <a:extLst>
              <a:ext uri="{FF2B5EF4-FFF2-40B4-BE49-F238E27FC236}">
                <a16:creationId xmlns:a16="http://schemas.microsoft.com/office/drawing/2014/main" id="{067166C4-5BB2-4549-8BB0-5245264A8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4" y="609600"/>
            <a:ext cx="11203621" cy="5808955"/>
          </a:xfrm>
          <a:prstGeom prst="rect">
            <a:avLst/>
          </a:prstGeom>
        </p:spPr>
      </p:pic>
    </p:spTree>
    <p:extLst>
      <p:ext uri="{BB962C8B-B14F-4D97-AF65-F5344CB8AC3E}">
        <p14:creationId xmlns:p14="http://schemas.microsoft.com/office/powerpoint/2010/main" val="53012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881783"/>
          </a:xfrm>
        </p:spPr>
        <p:txBody>
          <a:bodyPr/>
          <a:lstStyle/>
          <a:p>
            <a:pPr>
              <a:defRPr/>
            </a:pPr>
            <a:r>
              <a:rPr lang="en-US" sz="2400" b="1" dirty="0">
                <a:solidFill>
                  <a:schemeClr val="tx2">
                    <a:lumMod val="75000"/>
                  </a:schemeClr>
                </a:solidFill>
                <a:latin typeface="Times New Roman" pitchFamily="18" charset="0"/>
                <a:cs typeface="Times New Roman" pitchFamily="18" charset="0"/>
              </a:rPr>
              <a:t>INDEX</a:t>
            </a:r>
          </a:p>
        </p:txBody>
      </p:sp>
      <p:sp>
        <p:nvSpPr>
          <p:cNvPr id="2" name="Content Placeholder 1"/>
          <p:cNvSpPr>
            <a:spLocks noGrp="1"/>
          </p:cNvSpPr>
          <p:nvPr>
            <p:ph idx="1"/>
          </p:nvPr>
        </p:nvSpPr>
        <p:spPr>
          <a:xfrm>
            <a:off x="838200" y="1537855"/>
            <a:ext cx="10515600" cy="4639108"/>
          </a:xfrm>
        </p:spPr>
        <p:txBody>
          <a:bodyPr>
            <a:normAutofit fontScale="77500" lnSpcReduction="20000"/>
          </a:bodyPr>
          <a:lstStyle/>
          <a:p>
            <a:pPr marL="566928" indent="-457200">
              <a:buFont typeface="+mj-lt"/>
              <a:buAutoNum type="arabicPeriod"/>
              <a:defRPr/>
            </a:pPr>
            <a:r>
              <a:rPr lang="en-US" sz="2800" dirty="0">
                <a:latin typeface="Arial" panose="020B0604020202020204" pitchFamily="34" charset="0"/>
                <a:cs typeface="Arial" panose="020B0604020202020204" pitchFamily="34" charset="0"/>
              </a:rPr>
              <a:t>INTRODUCTION</a:t>
            </a:r>
          </a:p>
          <a:p>
            <a:pPr marL="566928" indent="-457200">
              <a:buFont typeface="+mj-lt"/>
              <a:buAutoNum type="arabicPeriod"/>
              <a:defRPr/>
            </a:pPr>
            <a:r>
              <a:rPr lang="en-IN" sz="2800" dirty="0">
                <a:latin typeface="Arial" panose="020B0604020202020204" pitchFamily="34" charset="0"/>
                <a:cs typeface="Arial" panose="020B0604020202020204" pitchFamily="34" charset="0"/>
              </a:rPr>
              <a:t>ENVIRONMENT</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AUTHENTICATION &amp; AUTHORIZATION</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OPERATIONS</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SEQUENCE DIAGRAM</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ER DIAGRAM</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REST APIS TO BE BUILT</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OUTPUT PICTURES</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REFFERENCES</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CONCLUSION</a:t>
            </a:r>
          </a:p>
          <a:p>
            <a:pPr marL="365760" indent="-256032">
              <a:buNone/>
              <a:defRPr/>
            </a:pPr>
            <a:endParaRPr lang="en-US" sz="2000" dirty="0">
              <a:latin typeface="Arial" panose="020B0604020202020204" pitchFamily="34" charset="0"/>
              <a:cs typeface="Arial" panose="020B0604020202020204" pitchFamily="34" charset="0"/>
            </a:endParaRPr>
          </a:p>
          <a:p>
            <a:pPr marL="365760" indent="-256032">
              <a:buNone/>
              <a:defRPr/>
            </a:pPr>
            <a:endParaRPr lang="en-US" sz="2400" dirty="0">
              <a:latin typeface="Arial" panose="020B0604020202020204" pitchFamily="34" charset="0"/>
              <a:cs typeface="Arial" panose="020B0604020202020204" pitchFamily="34" charset="0"/>
            </a:endParaRPr>
          </a:p>
          <a:p>
            <a:pPr marL="365760" indent="-256032">
              <a:buNone/>
              <a:defRPr/>
            </a:pPr>
            <a:endParaRPr lang="en-US" dirty="0">
              <a:latin typeface="Arial" panose="020B0604020202020204" pitchFamily="34" charset="0"/>
              <a:cs typeface="Arial" panose="020B0604020202020204" pitchFamily="34" charset="0"/>
            </a:endParaRPr>
          </a:p>
          <a:p>
            <a:pPr marL="365760" indent="-256032">
              <a:buFont typeface="Wingdings" pitchFamily="2" charset="2"/>
              <a:buChar char="Ø"/>
              <a:defRPr/>
            </a:pPr>
            <a:endParaRPr lang="en-US" dirty="0">
              <a:latin typeface="Arial" panose="020B0604020202020204" pitchFamily="34" charset="0"/>
              <a:cs typeface="Arial" panose="020B0604020202020204" pitchFamily="34" charset="0"/>
            </a:endParaRPr>
          </a:p>
          <a:p>
            <a:pPr marL="365760" indent="-256032">
              <a:buNone/>
              <a:defRPr/>
            </a:pPr>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467E0ED6-1C4C-4A05-8B8B-0D60696FF147}"/>
              </a:ext>
            </a:extLst>
          </p:cNvPr>
          <p:cNvSpPr>
            <a:spLocks noGrp="1"/>
          </p:cNvSpPr>
          <p:nvPr>
            <p:ph type="sldNum" sz="quarter" idx="12"/>
          </p:nvPr>
        </p:nvSpPr>
        <p:spPr/>
        <p:txBody>
          <a:bodyPr/>
          <a:lstStyle/>
          <a:p>
            <a:fld id="{8EF857FF-A20A-4790-B4B2-6BA82C4D709F}" type="slidenum">
              <a:rPr lang="en-US" smtClean="0"/>
              <a:t>2</a:t>
            </a:fld>
            <a:endParaRPr lang="en-US"/>
          </a:p>
        </p:txBody>
      </p:sp>
    </p:spTree>
    <p:extLst>
      <p:ext uri="{BB962C8B-B14F-4D97-AF65-F5344CB8AC3E}">
        <p14:creationId xmlns:p14="http://schemas.microsoft.com/office/powerpoint/2010/main" val="8894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B259FF-814C-4D26-9AD2-FB54DA9E5B63}"/>
              </a:ext>
            </a:extLst>
          </p:cNvPr>
          <p:cNvSpPr>
            <a:spLocks noGrp="1"/>
          </p:cNvSpPr>
          <p:nvPr>
            <p:ph type="sldNum" sz="quarter" idx="12"/>
          </p:nvPr>
        </p:nvSpPr>
        <p:spPr/>
        <p:txBody>
          <a:bodyPr/>
          <a:lstStyle/>
          <a:p>
            <a:fld id="{8EF857FF-A20A-4790-B4B2-6BA82C4D709F}" type="slidenum">
              <a:rPr lang="en-US" smtClean="0"/>
              <a:t>20</a:t>
            </a:fld>
            <a:endParaRPr lang="en-US"/>
          </a:p>
        </p:txBody>
      </p:sp>
      <p:pic>
        <p:nvPicPr>
          <p:cNvPr id="5" name="Picture 4">
            <a:extLst>
              <a:ext uri="{FF2B5EF4-FFF2-40B4-BE49-F238E27FC236}">
                <a16:creationId xmlns:a16="http://schemas.microsoft.com/office/drawing/2014/main" id="{89002C7F-B20A-476D-B292-65BD547E7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42" y="204186"/>
            <a:ext cx="11540971" cy="6303146"/>
          </a:xfrm>
          <a:prstGeom prst="rect">
            <a:avLst/>
          </a:prstGeom>
        </p:spPr>
      </p:pic>
    </p:spTree>
    <p:extLst>
      <p:ext uri="{BB962C8B-B14F-4D97-AF65-F5344CB8AC3E}">
        <p14:creationId xmlns:p14="http://schemas.microsoft.com/office/powerpoint/2010/main" val="181335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DD7F2F-34E0-4ADF-BAD1-3C58A2F1E166}"/>
              </a:ext>
            </a:extLst>
          </p:cNvPr>
          <p:cNvSpPr>
            <a:spLocks noGrp="1"/>
          </p:cNvSpPr>
          <p:nvPr>
            <p:ph type="sldNum" sz="quarter" idx="12"/>
          </p:nvPr>
        </p:nvSpPr>
        <p:spPr/>
        <p:txBody>
          <a:bodyPr/>
          <a:lstStyle/>
          <a:p>
            <a:fld id="{8EF857FF-A20A-4790-B4B2-6BA82C4D709F}" type="slidenum">
              <a:rPr lang="en-US" smtClean="0"/>
              <a:t>21</a:t>
            </a:fld>
            <a:endParaRPr lang="en-US"/>
          </a:p>
        </p:txBody>
      </p:sp>
      <p:pic>
        <p:nvPicPr>
          <p:cNvPr id="5" name="Picture 4">
            <a:extLst>
              <a:ext uri="{FF2B5EF4-FFF2-40B4-BE49-F238E27FC236}">
                <a16:creationId xmlns:a16="http://schemas.microsoft.com/office/drawing/2014/main" id="{206407F9-B791-4278-9BBE-F70F635C0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6" y="406153"/>
            <a:ext cx="11221375" cy="6045693"/>
          </a:xfrm>
          <a:prstGeom prst="rect">
            <a:avLst/>
          </a:prstGeom>
        </p:spPr>
      </p:pic>
    </p:spTree>
    <p:extLst>
      <p:ext uri="{BB962C8B-B14F-4D97-AF65-F5344CB8AC3E}">
        <p14:creationId xmlns:p14="http://schemas.microsoft.com/office/powerpoint/2010/main" val="377280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4E1FEC-8C51-4A75-BD8C-F557E23C616E}"/>
              </a:ext>
            </a:extLst>
          </p:cNvPr>
          <p:cNvSpPr>
            <a:spLocks noGrp="1"/>
          </p:cNvSpPr>
          <p:nvPr>
            <p:ph type="sldNum" sz="quarter" idx="12"/>
          </p:nvPr>
        </p:nvSpPr>
        <p:spPr/>
        <p:txBody>
          <a:bodyPr/>
          <a:lstStyle/>
          <a:p>
            <a:fld id="{8EF857FF-A20A-4790-B4B2-6BA82C4D709F}" type="slidenum">
              <a:rPr lang="en-US" smtClean="0"/>
              <a:t>22</a:t>
            </a:fld>
            <a:endParaRPr lang="en-US"/>
          </a:p>
        </p:txBody>
      </p:sp>
      <p:pic>
        <p:nvPicPr>
          <p:cNvPr id="5" name="Picture 4">
            <a:extLst>
              <a:ext uri="{FF2B5EF4-FFF2-40B4-BE49-F238E27FC236}">
                <a16:creationId xmlns:a16="http://schemas.microsoft.com/office/drawing/2014/main" id="{E0F6777B-A348-400E-BAA8-E365D2F85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50" y="381740"/>
            <a:ext cx="11363418" cy="5939161"/>
          </a:xfrm>
          <a:prstGeom prst="rect">
            <a:avLst/>
          </a:prstGeom>
        </p:spPr>
      </p:pic>
    </p:spTree>
    <p:extLst>
      <p:ext uri="{BB962C8B-B14F-4D97-AF65-F5344CB8AC3E}">
        <p14:creationId xmlns:p14="http://schemas.microsoft.com/office/powerpoint/2010/main" val="446945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2182A0-4D9F-44B5-A597-9F925A439AD1}"/>
              </a:ext>
            </a:extLst>
          </p:cNvPr>
          <p:cNvSpPr>
            <a:spLocks noGrp="1"/>
          </p:cNvSpPr>
          <p:nvPr>
            <p:ph type="sldNum" sz="quarter" idx="12"/>
          </p:nvPr>
        </p:nvSpPr>
        <p:spPr/>
        <p:txBody>
          <a:bodyPr/>
          <a:lstStyle/>
          <a:p>
            <a:fld id="{8EF857FF-A20A-4790-B4B2-6BA82C4D709F}" type="slidenum">
              <a:rPr lang="en-US" smtClean="0"/>
              <a:t>23</a:t>
            </a:fld>
            <a:endParaRPr lang="en-US"/>
          </a:p>
        </p:txBody>
      </p:sp>
      <p:pic>
        <p:nvPicPr>
          <p:cNvPr id="5" name="Picture 4">
            <a:extLst>
              <a:ext uri="{FF2B5EF4-FFF2-40B4-BE49-F238E27FC236}">
                <a16:creationId xmlns:a16="http://schemas.microsoft.com/office/drawing/2014/main" id="{0EADB5C8-E1B2-4C2B-AC4F-B2D2A64A1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84" y="312938"/>
            <a:ext cx="11478829" cy="6232124"/>
          </a:xfrm>
          <a:prstGeom prst="rect">
            <a:avLst/>
          </a:prstGeom>
        </p:spPr>
      </p:pic>
    </p:spTree>
    <p:extLst>
      <p:ext uri="{BB962C8B-B14F-4D97-AF65-F5344CB8AC3E}">
        <p14:creationId xmlns:p14="http://schemas.microsoft.com/office/powerpoint/2010/main" val="131303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0B3CDF-217D-4F85-BBAE-998DCFFB0A6B}"/>
              </a:ext>
            </a:extLst>
          </p:cNvPr>
          <p:cNvSpPr>
            <a:spLocks noGrp="1"/>
          </p:cNvSpPr>
          <p:nvPr>
            <p:ph type="sldNum" sz="quarter" idx="12"/>
          </p:nvPr>
        </p:nvSpPr>
        <p:spPr/>
        <p:txBody>
          <a:bodyPr/>
          <a:lstStyle/>
          <a:p>
            <a:fld id="{8EF857FF-A20A-4790-B4B2-6BA82C4D709F}" type="slidenum">
              <a:rPr lang="en-US" smtClean="0"/>
              <a:t>24</a:t>
            </a:fld>
            <a:endParaRPr lang="en-US"/>
          </a:p>
        </p:txBody>
      </p:sp>
      <p:pic>
        <p:nvPicPr>
          <p:cNvPr id="5" name="Picture 4">
            <a:extLst>
              <a:ext uri="{FF2B5EF4-FFF2-40B4-BE49-F238E27FC236}">
                <a16:creationId xmlns:a16="http://schemas.microsoft.com/office/drawing/2014/main" id="{07A00FD6-0DEC-4CB3-89C4-BE4528E26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62" y="275208"/>
            <a:ext cx="11461073" cy="6267635"/>
          </a:xfrm>
          <a:prstGeom prst="rect">
            <a:avLst/>
          </a:prstGeom>
        </p:spPr>
      </p:pic>
    </p:spTree>
    <p:extLst>
      <p:ext uri="{BB962C8B-B14F-4D97-AF65-F5344CB8AC3E}">
        <p14:creationId xmlns:p14="http://schemas.microsoft.com/office/powerpoint/2010/main" val="221649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B701F1-BAA7-43C7-8FE7-1CA559460DBC}"/>
              </a:ext>
            </a:extLst>
          </p:cNvPr>
          <p:cNvSpPr>
            <a:spLocks noGrp="1"/>
          </p:cNvSpPr>
          <p:nvPr>
            <p:ph type="sldNum" sz="quarter" idx="12"/>
          </p:nvPr>
        </p:nvSpPr>
        <p:spPr/>
        <p:txBody>
          <a:bodyPr/>
          <a:lstStyle/>
          <a:p>
            <a:fld id="{8EF857FF-A20A-4790-B4B2-6BA82C4D709F}" type="slidenum">
              <a:rPr lang="en-US" smtClean="0"/>
              <a:t>25</a:t>
            </a:fld>
            <a:endParaRPr lang="en-US"/>
          </a:p>
        </p:txBody>
      </p:sp>
      <p:pic>
        <p:nvPicPr>
          <p:cNvPr id="5" name="Picture 4">
            <a:extLst>
              <a:ext uri="{FF2B5EF4-FFF2-40B4-BE49-F238E27FC236}">
                <a16:creationId xmlns:a16="http://schemas.microsoft.com/office/drawing/2014/main" id="{01238D6C-613E-46EC-B544-71F3C5698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50" y="310718"/>
            <a:ext cx="11265764" cy="6090082"/>
          </a:xfrm>
          <a:prstGeom prst="rect">
            <a:avLst/>
          </a:prstGeom>
        </p:spPr>
      </p:pic>
    </p:spTree>
    <p:extLst>
      <p:ext uri="{BB962C8B-B14F-4D97-AF65-F5344CB8AC3E}">
        <p14:creationId xmlns:p14="http://schemas.microsoft.com/office/powerpoint/2010/main" val="1711570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89193C-AA42-4BE0-B3EF-4D764ABE84C1}"/>
              </a:ext>
            </a:extLst>
          </p:cNvPr>
          <p:cNvSpPr>
            <a:spLocks noGrp="1"/>
          </p:cNvSpPr>
          <p:nvPr>
            <p:ph type="sldNum" sz="quarter" idx="12"/>
          </p:nvPr>
        </p:nvSpPr>
        <p:spPr/>
        <p:txBody>
          <a:bodyPr/>
          <a:lstStyle/>
          <a:p>
            <a:fld id="{8EF857FF-A20A-4790-B4B2-6BA82C4D709F}" type="slidenum">
              <a:rPr lang="en-US" smtClean="0"/>
              <a:t>26</a:t>
            </a:fld>
            <a:endParaRPr lang="en-US"/>
          </a:p>
        </p:txBody>
      </p:sp>
      <p:pic>
        <p:nvPicPr>
          <p:cNvPr id="4" name="Picture 3">
            <a:extLst>
              <a:ext uri="{FF2B5EF4-FFF2-40B4-BE49-F238E27FC236}">
                <a16:creationId xmlns:a16="http://schemas.microsoft.com/office/drawing/2014/main" id="{CD38EAD0-603F-4C28-9DBE-42F4015BF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4" y="506027"/>
            <a:ext cx="11452195" cy="6019060"/>
          </a:xfrm>
          <a:prstGeom prst="rect">
            <a:avLst/>
          </a:prstGeom>
        </p:spPr>
      </p:pic>
    </p:spTree>
    <p:extLst>
      <p:ext uri="{BB962C8B-B14F-4D97-AF65-F5344CB8AC3E}">
        <p14:creationId xmlns:p14="http://schemas.microsoft.com/office/powerpoint/2010/main" val="257573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C28F37-2748-45CE-ADC6-C9DC9079FBF6}"/>
              </a:ext>
            </a:extLst>
          </p:cNvPr>
          <p:cNvSpPr>
            <a:spLocks noGrp="1"/>
          </p:cNvSpPr>
          <p:nvPr>
            <p:ph type="sldNum" sz="quarter" idx="12"/>
          </p:nvPr>
        </p:nvSpPr>
        <p:spPr/>
        <p:txBody>
          <a:bodyPr/>
          <a:lstStyle/>
          <a:p>
            <a:fld id="{8EF857FF-A20A-4790-B4B2-6BA82C4D709F}" type="slidenum">
              <a:rPr lang="en-US" smtClean="0"/>
              <a:t>27</a:t>
            </a:fld>
            <a:endParaRPr lang="en-US"/>
          </a:p>
        </p:txBody>
      </p:sp>
      <p:pic>
        <p:nvPicPr>
          <p:cNvPr id="4" name="Picture 3">
            <a:extLst>
              <a:ext uri="{FF2B5EF4-FFF2-40B4-BE49-F238E27FC236}">
                <a16:creationId xmlns:a16="http://schemas.microsoft.com/office/drawing/2014/main" id="{9942C16F-FE7B-4EAF-87D9-3E917826D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92" y="268549"/>
            <a:ext cx="11523216" cy="6320901"/>
          </a:xfrm>
          <a:prstGeom prst="rect">
            <a:avLst/>
          </a:prstGeom>
        </p:spPr>
      </p:pic>
    </p:spTree>
    <p:extLst>
      <p:ext uri="{BB962C8B-B14F-4D97-AF65-F5344CB8AC3E}">
        <p14:creationId xmlns:p14="http://schemas.microsoft.com/office/powerpoint/2010/main" val="378012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7F172-250D-4F4C-B8CB-CA247C96D8B6}"/>
              </a:ext>
            </a:extLst>
          </p:cNvPr>
          <p:cNvSpPr>
            <a:spLocks noGrp="1"/>
          </p:cNvSpPr>
          <p:nvPr>
            <p:ph type="sldNum" sz="quarter" idx="12"/>
          </p:nvPr>
        </p:nvSpPr>
        <p:spPr/>
        <p:txBody>
          <a:bodyPr/>
          <a:lstStyle/>
          <a:p>
            <a:fld id="{8EF857FF-A20A-4790-B4B2-6BA82C4D709F}" type="slidenum">
              <a:rPr lang="en-US" smtClean="0"/>
              <a:t>28</a:t>
            </a:fld>
            <a:endParaRPr lang="en-US"/>
          </a:p>
        </p:txBody>
      </p:sp>
      <p:pic>
        <p:nvPicPr>
          <p:cNvPr id="4" name="Picture 3">
            <a:extLst>
              <a:ext uri="{FF2B5EF4-FFF2-40B4-BE49-F238E27FC236}">
                <a16:creationId xmlns:a16="http://schemas.microsoft.com/office/drawing/2014/main" id="{D0655A59-030B-42CA-B281-9A2F46122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08" y="609601"/>
            <a:ext cx="11558726" cy="5995386"/>
          </a:xfrm>
          <a:prstGeom prst="rect">
            <a:avLst/>
          </a:prstGeom>
        </p:spPr>
      </p:pic>
    </p:spTree>
    <p:extLst>
      <p:ext uri="{BB962C8B-B14F-4D97-AF65-F5344CB8AC3E}">
        <p14:creationId xmlns:p14="http://schemas.microsoft.com/office/powerpoint/2010/main" val="1871849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706582" y="623697"/>
            <a:ext cx="10065057" cy="51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ts val="400"/>
              </a:spcBef>
              <a:buClr>
                <a:schemeClr val="accent1"/>
              </a:buClr>
              <a:buSzPct val="68000"/>
              <a:buFont typeface="Wingdings 3" panose="05040102010807070707" pitchFamily="18" charset="2"/>
              <a:buChar char=""/>
              <a:tabLst>
                <a:tab pos="0" algn="l"/>
              </a:tabLst>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tabLst>
                <a:tab pos="0" algn="l"/>
              </a:tabLst>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tabLst>
                <a:tab pos="0" algn="l"/>
              </a:tabLst>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tabLst>
                <a:tab pos="0" algn="l"/>
              </a:tabLst>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9pPr>
          </a:lstStyle>
          <a:p>
            <a:pPr algn="just">
              <a:spcBef>
                <a:spcPct val="0"/>
              </a:spcBef>
              <a:buClrTx/>
              <a:buSzTx/>
              <a:buFontTx/>
              <a:buNone/>
            </a:pPr>
            <a:endParaRPr lang="en-US" altLang="en-US" sz="2000" b="1" u="sng" dirty="0">
              <a:latin typeface="Times New Roman" panose="02020603050405020304" pitchFamily="18" charset="0"/>
            </a:endParaRPr>
          </a:p>
          <a:p>
            <a:pPr algn="just">
              <a:spcBef>
                <a:spcPct val="0"/>
              </a:spcBef>
              <a:buClrTx/>
              <a:buSzTx/>
              <a:buNone/>
            </a:pPr>
            <a:r>
              <a:rPr lang="en-US" altLang="en-US" sz="2000" b="1" dirty="0">
                <a:solidFill>
                  <a:schemeClr val="tx2">
                    <a:lumMod val="75000"/>
                  </a:schemeClr>
                </a:solidFill>
                <a:latin typeface="Times New Roman" panose="02020603050405020304" pitchFamily="18" charset="0"/>
              </a:rPr>
              <a:t>REFFERENCES</a:t>
            </a:r>
            <a:endParaRPr lang="en-US" altLang="en-US" sz="2000" b="1" u="sng" dirty="0">
              <a:latin typeface="Times New Roman" panose="02020603050405020304" pitchFamily="18" charset="0"/>
            </a:endParaRPr>
          </a:p>
          <a:p>
            <a:pPr algn="just">
              <a:spcBef>
                <a:spcPct val="0"/>
              </a:spcBef>
              <a:buClrTx/>
              <a:buSzTx/>
              <a:buFontTx/>
              <a:buNone/>
            </a:pPr>
            <a:endParaRPr lang="en-US" altLang="en-US" sz="2000" b="1" u="sng" dirty="0">
              <a:latin typeface="Times New Roman" panose="02020603050405020304" pitchFamily="18" charset="0"/>
            </a:endParaRPr>
          </a:p>
          <a:p>
            <a:pPr>
              <a:lnSpc>
                <a:spcPct val="150000"/>
              </a:lnSpc>
              <a:spcBef>
                <a:spcPct val="0"/>
              </a:spcBef>
              <a:buClrTx/>
              <a:buSzTx/>
              <a:buFontTx/>
              <a:buNone/>
            </a:pPr>
            <a:r>
              <a:rPr lang="en-US" altLang="en-US" sz="1800" dirty="0">
                <a:latin typeface="Arial" panose="020B0604020202020204" pitchFamily="34" charset="0"/>
              </a:rPr>
              <a:t> [1] Sonal Kasliwal, H.D.Gadade and Sushma Kotkar (2016), Employee Monitoring System , International Journal of Innovative Research in Advanced Engineering (IJIRAE) SSN: 2349-2763, No03, Vol 3, pp. 1-4</a:t>
            </a:r>
          </a:p>
          <a:p>
            <a:pPr>
              <a:lnSpc>
                <a:spcPct val="150000"/>
              </a:lnSpc>
              <a:spcBef>
                <a:spcPct val="0"/>
              </a:spcBef>
              <a:buClrTx/>
              <a:buSzTx/>
              <a:buFontTx/>
              <a:buNone/>
            </a:pPr>
            <a:r>
              <a:rPr lang="en-US" altLang="en-US" sz="1800" dirty="0">
                <a:latin typeface="Arial" panose="020B0604020202020204" pitchFamily="34" charset="0"/>
              </a:rPr>
              <a:t> [2] Aparna Chandran (2013), Employee Monitoring System, International Journal of Computer Science &amp; Engineering Technology (IJCSET) ISSN: 2229-3345 Vol. 4 No. 04, page 451-452</a:t>
            </a:r>
          </a:p>
          <a:p>
            <a:pPr>
              <a:lnSpc>
                <a:spcPct val="150000"/>
              </a:lnSpc>
              <a:spcBef>
                <a:spcPct val="0"/>
              </a:spcBef>
              <a:buClrTx/>
              <a:buSzTx/>
              <a:buFontTx/>
              <a:buNone/>
            </a:pPr>
            <a:r>
              <a:rPr lang="en-US" altLang="en-US" sz="1800" dirty="0">
                <a:latin typeface="Arial" panose="020B0604020202020204" pitchFamily="34" charset="0"/>
              </a:rPr>
              <a:t> [3] Shermin Sultana1, Ishrat Jahan Mouri and Asma Enayet1 (2015), A Smart Time And Attendance Tracking System International Journal Of Computer Science, Engineering And Information Technology (Ijcseit), Vol. 5, No.1, </a:t>
            </a:r>
          </a:p>
          <a:p>
            <a:pPr>
              <a:lnSpc>
                <a:spcPct val="150000"/>
              </a:lnSpc>
              <a:spcBef>
                <a:spcPct val="0"/>
              </a:spcBef>
              <a:buClrTx/>
              <a:buSzTx/>
              <a:buFontTx/>
              <a:buNone/>
            </a:pPr>
            <a:br>
              <a:rPr lang="en-US" altLang="en-US" sz="1800" dirty="0">
                <a:latin typeface="Arial" panose="020B0604020202020204" pitchFamily="34" charset="0"/>
              </a:rPr>
            </a:br>
            <a:endParaRPr lang="en-US" altLang="en-US" sz="1800" dirty="0">
              <a:latin typeface="Arial" panose="020B0604020202020204" pitchFamily="34" charset="0"/>
            </a:endParaRPr>
          </a:p>
        </p:txBody>
      </p:sp>
      <p:sp>
        <p:nvSpPr>
          <p:cNvPr id="4" name="Slide Number Placeholder 3">
            <a:extLst>
              <a:ext uri="{FF2B5EF4-FFF2-40B4-BE49-F238E27FC236}">
                <a16:creationId xmlns:a16="http://schemas.microsoft.com/office/drawing/2014/main" id="{4EDBA735-73E4-463B-BFA0-BCE625DE6F1D}"/>
              </a:ext>
            </a:extLst>
          </p:cNvPr>
          <p:cNvSpPr>
            <a:spLocks noGrp="1"/>
          </p:cNvSpPr>
          <p:nvPr>
            <p:ph type="sldNum" sz="quarter" idx="12"/>
          </p:nvPr>
        </p:nvSpPr>
        <p:spPr/>
        <p:txBody>
          <a:bodyPr/>
          <a:lstStyle/>
          <a:p>
            <a:fld id="{8EF857FF-A20A-4790-B4B2-6BA82C4D709F}" type="slidenum">
              <a:rPr lang="en-US" smtClean="0"/>
              <a:t>29</a:t>
            </a:fld>
            <a:endParaRPr lang="en-US"/>
          </a:p>
        </p:txBody>
      </p:sp>
    </p:spTree>
    <p:extLst>
      <p:ext uri="{BB962C8B-B14F-4D97-AF65-F5344CB8AC3E}">
        <p14:creationId xmlns:p14="http://schemas.microsoft.com/office/powerpoint/2010/main" val="164922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6111" y="452719"/>
            <a:ext cx="9404723" cy="610698"/>
          </a:xfrm>
        </p:spPr>
        <p:txBody>
          <a:bodyPr>
            <a:normAutofit/>
          </a:bodyPr>
          <a:lstStyle/>
          <a:p>
            <a:pPr>
              <a:defRPr/>
            </a:pPr>
            <a:r>
              <a:rPr lang="en-US" sz="2800" b="1" dirty="0">
                <a:solidFill>
                  <a:schemeClr val="tx2">
                    <a:lumMod val="75000"/>
                  </a:schemeClr>
                </a:solidFill>
              </a:rPr>
              <a:t>Introduction</a:t>
            </a:r>
          </a:p>
        </p:txBody>
      </p:sp>
      <p:sp>
        <p:nvSpPr>
          <p:cNvPr id="12290" name="Content Placeholder 1"/>
          <p:cNvSpPr>
            <a:spLocks noGrp="1"/>
          </p:cNvSpPr>
          <p:nvPr>
            <p:ph idx="1"/>
          </p:nvPr>
        </p:nvSpPr>
        <p:spPr>
          <a:xfrm>
            <a:off x="646111" y="1399310"/>
            <a:ext cx="10673053" cy="4849090"/>
          </a:xfrm>
        </p:spPr>
        <p:txBody>
          <a:bodyPr>
            <a:normAutofit/>
          </a:bodyPr>
          <a:lstStyle/>
          <a:p>
            <a:pPr>
              <a:buFont typeface="Wingdings" panose="05000000000000000000" pitchFamily="2" charset="2"/>
              <a:buChar char="Ø"/>
            </a:pPr>
            <a:r>
              <a:rPr lang="en-US" dirty="0"/>
              <a:t> Employee payroll management system is basically used to build an application program, that a company uses to manage the records of the employees working in the company.</a:t>
            </a:r>
          </a:p>
          <a:p>
            <a:pPr marL="0" indent="0">
              <a:buNone/>
            </a:pPr>
            <a:r>
              <a:rPr lang="en-US" dirty="0"/>
              <a:t>	</a:t>
            </a:r>
          </a:p>
          <a:p>
            <a:pPr>
              <a:buFont typeface="Wingdings" panose="05000000000000000000" pitchFamily="2" charset="2"/>
              <a:buChar char="Ø"/>
            </a:pPr>
            <a:r>
              <a:rPr lang="en-US" dirty="0"/>
              <a:t>  Only the admin has the legal rights to work with the system. Employees can only log on to the system to see their schedule set by admin, view salary and update profile etc.</a:t>
            </a:r>
          </a:p>
          <a:p>
            <a:pPr marL="0" indent="0">
              <a:buNone/>
            </a:pPr>
            <a:endParaRPr lang="en-US" dirty="0"/>
          </a:p>
          <a:p>
            <a:pPr>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  The main aim of the project is to pay the employees perfectly </a:t>
            </a:r>
            <a:r>
              <a:rPr lang="en-IN" sz="2000" dirty="0">
                <a:effectLst/>
                <a:ea typeface="Calibri" panose="020F0502020204030204" pitchFamily="34" charset="0"/>
                <a:cs typeface="Times New Roman" panose="02020603050405020304" pitchFamily="18" charset="0"/>
              </a:rPr>
              <a:t>Without any delays.</a:t>
            </a:r>
            <a:endParaRPr lang="en-US" alt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8D64C2D-1547-4CB8-9003-AA702AFF5EC0}"/>
              </a:ext>
            </a:extLst>
          </p:cNvPr>
          <p:cNvSpPr>
            <a:spLocks noGrp="1"/>
          </p:cNvSpPr>
          <p:nvPr>
            <p:ph type="sldNum" sz="quarter" idx="12"/>
          </p:nvPr>
        </p:nvSpPr>
        <p:spPr/>
        <p:txBody>
          <a:bodyPr/>
          <a:lstStyle/>
          <a:p>
            <a:fld id="{8EF857FF-A20A-4790-B4B2-6BA82C4D709F}" type="slidenum">
              <a:rPr lang="en-US" smtClean="0"/>
              <a:t>3</a:t>
            </a:fld>
            <a:endParaRPr lang="en-US"/>
          </a:p>
        </p:txBody>
      </p:sp>
    </p:spTree>
    <p:extLst>
      <p:ext uri="{BB962C8B-B14F-4D97-AF65-F5344CB8AC3E}">
        <p14:creationId xmlns:p14="http://schemas.microsoft.com/office/powerpoint/2010/main" val="195360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69D4E9-C059-4E87-A83F-02328CBC939B}"/>
              </a:ext>
            </a:extLst>
          </p:cNvPr>
          <p:cNvSpPr>
            <a:spLocks noGrp="1"/>
          </p:cNvSpPr>
          <p:nvPr>
            <p:ph type="sldNum" sz="quarter" idx="12"/>
          </p:nvPr>
        </p:nvSpPr>
        <p:spPr/>
        <p:txBody>
          <a:bodyPr/>
          <a:lstStyle/>
          <a:p>
            <a:fld id="{8EF857FF-A20A-4790-B4B2-6BA82C4D709F}" type="slidenum">
              <a:rPr lang="en-US" smtClean="0"/>
              <a:t>30</a:t>
            </a:fld>
            <a:endParaRPr lang="en-US"/>
          </a:p>
        </p:txBody>
      </p:sp>
      <p:sp>
        <p:nvSpPr>
          <p:cNvPr id="4" name="TextBox 3">
            <a:extLst>
              <a:ext uri="{FF2B5EF4-FFF2-40B4-BE49-F238E27FC236}">
                <a16:creationId xmlns:a16="http://schemas.microsoft.com/office/drawing/2014/main" id="{E62D7272-9703-40D4-B0CA-2DFE0F84FB11}"/>
              </a:ext>
            </a:extLst>
          </p:cNvPr>
          <p:cNvSpPr txBox="1"/>
          <p:nvPr/>
        </p:nvSpPr>
        <p:spPr>
          <a:xfrm>
            <a:off x="1011382" y="1534126"/>
            <a:ext cx="9615054" cy="4612866"/>
          </a:xfrm>
          <a:prstGeom prst="rect">
            <a:avLst/>
          </a:prstGeom>
          <a:noFill/>
        </p:spPr>
        <p:txBody>
          <a:bodyPr wrap="square">
            <a:spAutoFit/>
          </a:bodyPr>
          <a:lstStyle/>
          <a:p>
            <a:pPr>
              <a:lnSpc>
                <a:spcPct val="150000"/>
              </a:lnSpc>
            </a:pPr>
            <a:r>
              <a:rPr lang="en-US" dirty="0"/>
              <a:t>	This project is built keeping in mind that it is to be used by only one user that is the admin. According to the requested requirement the admin can add, manipulate, update and delete all employee data in his organization. The required records can be easily viewed by the admin anytime time he wants in an instant. The payment of the employee is based on monthly basis. The main objective of this framework is to save time, make the system cost effective and management records efficiently.</a:t>
            </a:r>
          </a:p>
          <a:p>
            <a:pPr>
              <a:lnSpc>
                <a:spcPct val="150000"/>
              </a:lnSpc>
            </a:pPr>
            <a:endParaRPr lang="en-US" dirty="0"/>
          </a:p>
          <a:p>
            <a:pPr>
              <a:lnSpc>
                <a:spcPct val="150000"/>
              </a:lnSpc>
            </a:pPr>
            <a:r>
              <a:rPr lang="en-US" dirty="0"/>
              <a:t>       “Payroll Management System” software developed for a company has been designed to achieve maximum efficiency and reduce the time taken to handle the Payroll activity. It is designed to replace an existing manual record system thereby reducing time taken for calculations and for storing data.</a:t>
            </a:r>
            <a:endParaRPr lang="en-IN" dirty="0"/>
          </a:p>
        </p:txBody>
      </p:sp>
      <p:sp>
        <p:nvSpPr>
          <p:cNvPr id="6" name="TextBox 5">
            <a:extLst>
              <a:ext uri="{FF2B5EF4-FFF2-40B4-BE49-F238E27FC236}">
                <a16:creationId xmlns:a16="http://schemas.microsoft.com/office/drawing/2014/main" id="{C628C634-9811-4A33-8C4C-28A616F23EC0}"/>
              </a:ext>
            </a:extLst>
          </p:cNvPr>
          <p:cNvSpPr txBox="1"/>
          <p:nvPr/>
        </p:nvSpPr>
        <p:spPr>
          <a:xfrm>
            <a:off x="1182614" y="858891"/>
            <a:ext cx="6096000" cy="461665"/>
          </a:xfrm>
          <a:prstGeom prst="rect">
            <a:avLst/>
          </a:prstGeom>
          <a:noFill/>
        </p:spPr>
        <p:txBody>
          <a:bodyPr wrap="square">
            <a:spAutoFit/>
          </a:bodyPr>
          <a:lstStyle/>
          <a:p>
            <a:pPr>
              <a:spcBef>
                <a:spcPct val="0"/>
              </a:spcBef>
              <a:buClrTx/>
              <a:buSzTx/>
              <a:buFontTx/>
              <a:buNone/>
            </a:pPr>
            <a:r>
              <a:rPr lang="en-US" altLang="en-US" sz="2400" b="1" dirty="0">
                <a:solidFill>
                  <a:schemeClr val="tx2">
                    <a:lumMod val="7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765179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71434C-8371-49C6-907E-165FBC78F06D}"/>
              </a:ext>
            </a:extLst>
          </p:cNvPr>
          <p:cNvSpPr>
            <a:spLocks noGrp="1"/>
          </p:cNvSpPr>
          <p:nvPr>
            <p:ph type="sldNum" sz="quarter" idx="12"/>
          </p:nvPr>
        </p:nvSpPr>
        <p:spPr/>
        <p:txBody>
          <a:bodyPr/>
          <a:lstStyle/>
          <a:p>
            <a:fld id="{8EF857FF-A20A-4790-B4B2-6BA82C4D709F}" type="slidenum">
              <a:rPr lang="en-US" smtClean="0"/>
              <a:t>31</a:t>
            </a:fld>
            <a:endParaRPr lang="en-US"/>
          </a:p>
        </p:txBody>
      </p:sp>
      <p:pic>
        <p:nvPicPr>
          <p:cNvPr id="4" name="Picture 3">
            <a:extLst>
              <a:ext uri="{FF2B5EF4-FFF2-40B4-BE49-F238E27FC236}">
                <a16:creationId xmlns:a16="http://schemas.microsoft.com/office/drawing/2014/main" id="{FDB99E46-CACF-4959-850D-6FE46AC48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587" y="1147762"/>
            <a:ext cx="5838825" cy="4562475"/>
          </a:xfrm>
          <a:prstGeom prst="rect">
            <a:avLst/>
          </a:prstGeom>
        </p:spPr>
      </p:pic>
    </p:spTree>
    <p:extLst>
      <p:ext uri="{BB962C8B-B14F-4D97-AF65-F5344CB8AC3E}">
        <p14:creationId xmlns:p14="http://schemas.microsoft.com/office/powerpoint/2010/main" val="273515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8C9E4B-D8CB-45B2-A3B3-D3EFACE666C3}"/>
              </a:ext>
            </a:extLst>
          </p:cNvPr>
          <p:cNvSpPr>
            <a:spLocks noGrp="1"/>
          </p:cNvSpPr>
          <p:nvPr>
            <p:ph type="title"/>
          </p:nvPr>
        </p:nvSpPr>
        <p:spPr>
          <a:xfrm>
            <a:off x="913795" y="298882"/>
            <a:ext cx="10353761" cy="1326321"/>
          </a:xfrm>
        </p:spPr>
        <p:txBody>
          <a:bodyPr>
            <a:normAutofit/>
          </a:bodyPr>
          <a:lstStyle/>
          <a:p>
            <a:r>
              <a:rPr lang="en-IN" sz="2800" b="1" dirty="0">
                <a:solidFill>
                  <a:schemeClr val="tx2">
                    <a:lumMod val="75000"/>
                  </a:schemeClr>
                </a:solidFill>
              </a:rPr>
              <a:t>Environment</a:t>
            </a:r>
          </a:p>
        </p:txBody>
      </p:sp>
      <p:sp>
        <p:nvSpPr>
          <p:cNvPr id="4" name="Content Placeholder 3">
            <a:extLst>
              <a:ext uri="{FF2B5EF4-FFF2-40B4-BE49-F238E27FC236}">
                <a16:creationId xmlns:a16="http://schemas.microsoft.com/office/drawing/2014/main" id="{D0DD7353-98B4-4CF4-A474-BC589ABAF6EC}"/>
              </a:ext>
            </a:extLst>
          </p:cNvPr>
          <p:cNvSpPr>
            <a:spLocks noGrp="1"/>
          </p:cNvSpPr>
          <p:nvPr>
            <p:ph idx="1"/>
          </p:nvPr>
        </p:nvSpPr>
        <p:spPr>
          <a:xfrm>
            <a:off x="1156578" y="1656498"/>
            <a:ext cx="9249228" cy="4195481"/>
          </a:xfrm>
        </p:spPr>
        <p:txBody>
          <a:bodyPr>
            <a:normAutofit lnSpcReduction="10000"/>
          </a:bodyPr>
          <a:lstStyle/>
          <a:p>
            <a:pPr marL="0" indent="0">
              <a:buNone/>
            </a:pPr>
            <a:r>
              <a:rPr lang="en-IN" dirty="0"/>
              <a:t>The system will be developed on any Windows OS machine using J2EE, Hibernate and Spring.</a:t>
            </a:r>
          </a:p>
          <a:p>
            <a:r>
              <a:rPr lang="en-IN" dirty="0"/>
              <a:t>Angular</a:t>
            </a:r>
          </a:p>
          <a:p>
            <a:r>
              <a:rPr lang="en-IN" dirty="0"/>
              <a:t> Server – Apache Tomcat 9</a:t>
            </a:r>
          </a:p>
          <a:p>
            <a:r>
              <a:rPr lang="en-IN" dirty="0"/>
              <a:t> Database – MySQL</a:t>
            </a:r>
          </a:p>
          <a:p>
            <a:r>
              <a:rPr lang="en-IN" dirty="0"/>
              <a:t> JRE 8</a:t>
            </a:r>
          </a:p>
          <a:p>
            <a:r>
              <a:rPr lang="en-IN" dirty="0"/>
              <a:t> Spring Tool Suite </a:t>
            </a:r>
          </a:p>
          <a:p>
            <a:r>
              <a:rPr lang="en-IN" dirty="0"/>
              <a:t>Postman &amp; JUnit</a:t>
            </a:r>
          </a:p>
          <a:p>
            <a:pPr marL="0" indent="0">
              <a:buNone/>
            </a:pPr>
            <a:r>
              <a:rPr lang="en-IN" sz="1800" dirty="0">
                <a:effectLst/>
                <a:latin typeface="Times New Roman" panose="02020603050405020304" pitchFamily="18" charset="0"/>
                <a:ea typeface="Times New Roman" panose="02020603050405020304" pitchFamily="18" charset="0"/>
              </a:rPr>
              <a:t>	 </a:t>
            </a:r>
          </a:p>
          <a:p>
            <a:endParaRPr lang="en-IN" dirty="0"/>
          </a:p>
        </p:txBody>
      </p:sp>
      <p:sp>
        <p:nvSpPr>
          <p:cNvPr id="2" name="Slide Number Placeholder 1">
            <a:extLst>
              <a:ext uri="{FF2B5EF4-FFF2-40B4-BE49-F238E27FC236}">
                <a16:creationId xmlns:a16="http://schemas.microsoft.com/office/drawing/2014/main" id="{6EBFE20C-2C81-4DF6-913A-A5CF84EAB5C4}"/>
              </a:ext>
            </a:extLst>
          </p:cNvPr>
          <p:cNvSpPr>
            <a:spLocks noGrp="1"/>
          </p:cNvSpPr>
          <p:nvPr>
            <p:ph type="sldNum" sz="quarter" idx="12"/>
          </p:nvPr>
        </p:nvSpPr>
        <p:spPr/>
        <p:txBody>
          <a:bodyPr/>
          <a:lstStyle/>
          <a:p>
            <a:fld id="{8EF857FF-A20A-4790-B4B2-6BA82C4D709F}" type="slidenum">
              <a:rPr lang="en-US" smtClean="0"/>
              <a:t>4</a:t>
            </a:fld>
            <a:endParaRPr lang="en-US"/>
          </a:p>
        </p:txBody>
      </p:sp>
    </p:spTree>
    <p:extLst>
      <p:ext uri="{BB962C8B-B14F-4D97-AF65-F5344CB8AC3E}">
        <p14:creationId xmlns:p14="http://schemas.microsoft.com/office/powerpoint/2010/main" val="288141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DD3A-0152-488D-964F-2777D369A130}"/>
              </a:ext>
            </a:extLst>
          </p:cNvPr>
          <p:cNvSpPr>
            <a:spLocks noGrp="1"/>
          </p:cNvSpPr>
          <p:nvPr>
            <p:ph type="title"/>
          </p:nvPr>
        </p:nvSpPr>
        <p:spPr>
          <a:xfrm>
            <a:off x="1001218" y="470474"/>
            <a:ext cx="9404723" cy="767687"/>
          </a:xfrm>
        </p:spPr>
        <p:txBody>
          <a:bodyPr>
            <a:normAutofit fontScale="90000"/>
          </a:bodyPr>
          <a:lstStyle/>
          <a:p>
            <a:br>
              <a:rPr lang="en-US" u="sng" dirty="0"/>
            </a:br>
            <a:r>
              <a:rPr lang="en-US" dirty="0">
                <a:solidFill>
                  <a:schemeClr val="tx2">
                    <a:lumMod val="75000"/>
                  </a:schemeClr>
                </a:solidFill>
              </a:rPr>
              <a:t>Authentication &amp; Authorization</a:t>
            </a:r>
            <a:br>
              <a:rPr lang="en-US" u="sng" dirty="0"/>
            </a:br>
            <a:r>
              <a:rPr lang="en-US" u="sng" dirty="0"/>
              <a:t> </a:t>
            </a:r>
            <a:endParaRPr lang="en-IN" dirty="0"/>
          </a:p>
        </p:txBody>
      </p:sp>
      <p:sp>
        <p:nvSpPr>
          <p:cNvPr id="3" name="Content Placeholder 2">
            <a:extLst>
              <a:ext uri="{FF2B5EF4-FFF2-40B4-BE49-F238E27FC236}">
                <a16:creationId xmlns:a16="http://schemas.microsoft.com/office/drawing/2014/main" id="{CE142902-1B91-4932-93CE-4232780349D0}"/>
              </a:ext>
            </a:extLst>
          </p:cNvPr>
          <p:cNvSpPr>
            <a:spLocks noGrp="1"/>
          </p:cNvSpPr>
          <p:nvPr>
            <p:ph idx="1"/>
          </p:nvPr>
        </p:nvSpPr>
        <p:spPr>
          <a:xfrm>
            <a:off x="913794" y="1749835"/>
            <a:ext cx="10353762" cy="3695136"/>
          </a:xfrm>
        </p:spPr>
        <p:txBody>
          <a:bodyPr>
            <a:normAutofit fontScale="92500" lnSpcReduction="20000"/>
          </a:bodyPr>
          <a:lstStyle/>
          <a:p>
            <a:pPr marL="0" indent="0">
              <a:buNone/>
            </a:pPr>
            <a:r>
              <a:rPr lang="en-US" u="sng" dirty="0">
                <a:solidFill>
                  <a:schemeClr val="accent2">
                    <a:lumMod val="60000"/>
                    <a:lumOff val="40000"/>
                  </a:schemeClr>
                </a:solidFill>
              </a:rPr>
              <a:t>Authentication:</a:t>
            </a:r>
          </a:p>
          <a:p>
            <a:pPr marL="0" indent="0">
              <a:buNone/>
            </a:pPr>
            <a:r>
              <a:rPr lang="en-US" dirty="0"/>
              <a:t>Any end-user should be authenticated using a unique Email ID and Password.</a:t>
            </a:r>
          </a:p>
          <a:p>
            <a:pPr marL="0" indent="0">
              <a:buNone/>
            </a:pPr>
            <a:endParaRPr lang="en-US" dirty="0"/>
          </a:p>
          <a:p>
            <a:pPr marL="0" indent="0">
              <a:buNone/>
            </a:pPr>
            <a:r>
              <a:rPr lang="en-US" u="sng" dirty="0">
                <a:solidFill>
                  <a:schemeClr val="accent2">
                    <a:lumMod val="60000"/>
                    <a:lumOff val="40000"/>
                  </a:schemeClr>
                </a:solidFill>
              </a:rPr>
              <a:t>Authorization:</a:t>
            </a:r>
          </a:p>
          <a:p>
            <a:pPr marL="0" indent="0" algn="just">
              <a:buNone/>
            </a:pPr>
            <a:r>
              <a:rPr lang="en-US" dirty="0"/>
              <a:t>The operations supported and allowed would be based on the user type. For</a:t>
            </a:r>
          </a:p>
          <a:p>
            <a:pPr marL="0" indent="0" algn="just">
              <a:buNone/>
            </a:pPr>
            <a:r>
              <a:rPr lang="en-US" dirty="0"/>
              <a:t>example, Administrator has the rights to add employee information and view</a:t>
            </a:r>
          </a:p>
          <a:p>
            <a:pPr marL="0" indent="0" algn="just">
              <a:buNone/>
            </a:pPr>
            <a:r>
              <a:rPr lang="en-US" dirty="0"/>
              <a:t>employee details. He can also view the employee attendance and leaves details.</a:t>
            </a:r>
          </a:p>
          <a:p>
            <a:pPr marL="0" indent="0" algn="just">
              <a:buNone/>
            </a:pPr>
            <a:r>
              <a:rPr lang="en-US" dirty="0"/>
              <a:t>Whereas employee can view (Attendance, Time sheet, Salary) and also can update his/her (Profile, Attendance, Leaves).</a:t>
            </a:r>
            <a:endParaRPr lang="en-IN" dirty="0"/>
          </a:p>
        </p:txBody>
      </p:sp>
      <p:sp>
        <p:nvSpPr>
          <p:cNvPr id="4" name="Slide Number Placeholder 3">
            <a:extLst>
              <a:ext uri="{FF2B5EF4-FFF2-40B4-BE49-F238E27FC236}">
                <a16:creationId xmlns:a16="http://schemas.microsoft.com/office/drawing/2014/main" id="{9BE50123-F1B3-4532-AF2F-2C832D677AC4}"/>
              </a:ext>
            </a:extLst>
          </p:cNvPr>
          <p:cNvSpPr>
            <a:spLocks noGrp="1"/>
          </p:cNvSpPr>
          <p:nvPr>
            <p:ph type="sldNum" sz="quarter" idx="12"/>
          </p:nvPr>
        </p:nvSpPr>
        <p:spPr/>
        <p:txBody>
          <a:bodyPr/>
          <a:lstStyle/>
          <a:p>
            <a:fld id="{8EF857FF-A20A-4790-B4B2-6BA82C4D709F}" type="slidenum">
              <a:rPr lang="en-US" smtClean="0"/>
              <a:t>5</a:t>
            </a:fld>
            <a:endParaRPr lang="en-US"/>
          </a:p>
        </p:txBody>
      </p:sp>
    </p:spTree>
    <p:extLst>
      <p:ext uri="{BB962C8B-B14F-4D97-AF65-F5344CB8AC3E}">
        <p14:creationId xmlns:p14="http://schemas.microsoft.com/office/powerpoint/2010/main" val="316262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62D652-EA04-4B34-983F-7383906428AB}"/>
              </a:ext>
            </a:extLst>
          </p:cNvPr>
          <p:cNvSpPr>
            <a:spLocks noGrp="1"/>
          </p:cNvSpPr>
          <p:nvPr>
            <p:ph type="sldNum" sz="quarter" idx="12"/>
          </p:nvPr>
        </p:nvSpPr>
        <p:spPr/>
        <p:txBody>
          <a:bodyPr/>
          <a:lstStyle/>
          <a:p>
            <a:fld id="{8EF857FF-A20A-4790-B4B2-6BA82C4D709F}" type="slidenum">
              <a:rPr lang="en-US" smtClean="0"/>
              <a:t>6</a:t>
            </a:fld>
            <a:endParaRPr lang="en-US"/>
          </a:p>
        </p:txBody>
      </p:sp>
      <p:sp>
        <p:nvSpPr>
          <p:cNvPr id="2" name="Title 1">
            <a:extLst>
              <a:ext uri="{FF2B5EF4-FFF2-40B4-BE49-F238E27FC236}">
                <a16:creationId xmlns:a16="http://schemas.microsoft.com/office/drawing/2014/main" id="{D78EDD57-D888-4A43-83AB-1F5CD888901F}"/>
              </a:ext>
            </a:extLst>
          </p:cNvPr>
          <p:cNvSpPr>
            <a:spLocks noGrp="1"/>
          </p:cNvSpPr>
          <p:nvPr>
            <p:ph type="title" idx="4294967295"/>
          </p:nvPr>
        </p:nvSpPr>
        <p:spPr>
          <a:xfrm>
            <a:off x="0" y="-186431"/>
            <a:ext cx="10515600" cy="1877120"/>
          </a:xfrm>
        </p:spPr>
        <p:txBody>
          <a:bodyPr>
            <a:normAutofit/>
          </a:bodyPr>
          <a:lstStyle/>
          <a:p>
            <a:r>
              <a:rPr lang="en-IN" sz="3600" b="1" dirty="0">
                <a:solidFill>
                  <a:schemeClr val="tx2">
                    <a:lumMod val="75000"/>
                  </a:schemeClr>
                </a:solidFill>
              </a:rPr>
              <a:t>Operations</a:t>
            </a:r>
            <a:br>
              <a:rPr lang="en-IN" sz="3600" b="1" dirty="0">
                <a:solidFill>
                  <a:schemeClr val="bg1"/>
                </a:solidFill>
              </a:rPr>
            </a:br>
            <a:endParaRPr lang="en-IN" sz="3600" b="1" u="sng" dirty="0"/>
          </a:p>
        </p:txBody>
      </p:sp>
      <p:sp>
        <p:nvSpPr>
          <p:cNvPr id="5" name="Rectangle: Rounded Corners 4">
            <a:extLst>
              <a:ext uri="{FF2B5EF4-FFF2-40B4-BE49-F238E27FC236}">
                <a16:creationId xmlns:a16="http://schemas.microsoft.com/office/drawing/2014/main" id="{6783199D-5AED-4C57-A4BD-F71F881C39B3}"/>
              </a:ext>
            </a:extLst>
          </p:cNvPr>
          <p:cNvSpPr/>
          <p:nvPr/>
        </p:nvSpPr>
        <p:spPr>
          <a:xfrm>
            <a:off x="4315687" y="1026978"/>
            <a:ext cx="2646219" cy="684495"/>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Operations</a:t>
            </a:r>
          </a:p>
        </p:txBody>
      </p:sp>
      <p:sp>
        <p:nvSpPr>
          <p:cNvPr id="7" name="Rectangle: Rounded Corners 6">
            <a:extLst>
              <a:ext uri="{FF2B5EF4-FFF2-40B4-BE49-F238E27FC236}">
                <a16:creationId xmlns:a16="http://schemas.microsoft.com/office/drawing/2014/main" id="{A0712685-5175-475E-9EC0-C88970C1582B}"/>
              </a:ext>
            </a:extLst>
          </p:cNvPr>
          <p:cNvSpPr/>
          <p:nvPr/>
        </p:nvSpPr>
        <p:spPr>
          <a:xfrm>
            <a:off x="1634834" y="2230580"/>
            <a:ext cx="1981200" cy="9144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Admin</a:t>
            </a:r>
          </a:p>
        </p:txBody>
      </p:sp>
      <p:sp>
        <p:nvSpPr>
          <p:cNvPr id="8" name="Rectangle: Rounded Corners 7">
            <a:extLst>
              <a:ext uri="{FF2B5EF4-FFF2-40B4-BE49-F238E27FC236}">
                <a16:creationId xmlns:a16="http://schemas.microsoft.com/office/drawing/2014/main" id="{713180F1-4759-41AA-8F6E-6534347C2398}"/>
              </a:ext>
            </a:extLst>
          </p:cNvPr>
          <p:cNvSpPr/>
          <p:nvPr/>
        </p:nvSpPr>
        <p:spPr>
          <a:xfrm>
            <a:off x="7876316" y="2230580"/>
            <a:ext cx="1981200" cy="914400"/>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Employee</a:t>
            </a:r>
          </a:p>
        </p:txBody>
      </p:sp>
      <p:sp>
        <p:nvSpPr>
          <p:cNvPr id="9" name="Rectangle: Rounded Corners 8">
            <a:extLst>
              <a:ext uri="{FF2B5EF4-FFF2-40B4-BE49-F238E27FC236}">
                <a16:creationId xmlns:a16="http://schemas.microsoft.com/office/drawing/2014/main" id="{F8A6D154-7082-497B-83EC-3CFF3A59216C}"/>
              </a:ext>
            </a:extLst>
          </p:cNvPr>
          <p:cNvSpPr/>
          <p:nvPr/>
        </p:nvSpPr>
        <p:spPr>
          <a:xfrm>
            <a:off x="741213" y="3713021"/>
            <a:ext cx="4461166" cy="29233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0" i="0" dirty="0">
              <a:solidFill>
                <a:schemeClr val="bg1"/>
              </a:solidFill>
              <a:effectLst/>
              <a:latin typeface="Arial" panose="020B0604020202020204" pitchFamily="34" charset="0"/>
            </a:endParaRPr>
          </a:p>
          <a:p>
            <a:pPr marL="285750" indent="-285750">
              <a:buFont typeface="Wingdings" panose="05000000000000000000" pitchFamily="2" charset="2"/>
              <a:buChar char="Ø"/>
            </a:pPr>
            <a:endParaRPr lang="en-US" dirty="0">
              <a:solidFill>
                <a:schemeClr val="bg1"/>
              </a:solidFill>
              <a:latin typeface="Arial" panose="020B0604020202020204" pitchFamily="34" charset="0"/>
            </a:endParaRPr>
          </a:p>
          <a:p>
            <a:pPr marL="285750" indent="-285750">
              <a:buFont typeface="Wingdings" panose="05000000000000000000" pitchFamily="2" charset="2"/>
              <a:buChar char="Ø"/>
            </a:pPr>
            <a:endParaRPr lang="en-US" b="0" i="0" dirty="0">
              <a:solidFill>
                <a:schemeClr val="bg1"/>
              </a:solidFill>
              <a:effectLst/>
              <a:latin typeface="Arial" panose="020B0604020202020204" pitchFamily="34" charset="0"/>
            </a:endParaRPr>
          </a:p>
          <a:p>
            <a:pPr marL="285750" indent="-285750">
              <a:buFont typeface="Wingdings" panose="05000000000000000000" pitchFamily="2" charset="2"/>
              <a:buChar char="Ø"/>
            </a:pPr>
            <a:r>
              <a:rPr lang="en-US" b="0" i="0" dirty="0">
                <a:solidFill>
                  <a:schemeClr val="bg1"/>
                </a:solidFill>
                <a:effectLst/>
                <a:latin typeface="Arial" panose="020B0604020202020204" pitchFamily="34" charset="0"/>
              </a:rPr>
              <a:t>Login to Portal</a:t>
            </a:r>
          </a:p>
          <a:p>
            <a:pPr marL="285750" indent="-285750">
              <a:buFont typeface="Wingdings" panose="05000000000000000000" pitchFamily="2" charset="2"/>
              <a:buChar char="Ø"/>
            </a:pPr>
            <a:r>
              <a:rPr lang="en-US" b="0" i="0" dirty="0">
                <a:solidFill>
                  <a:schemeClr val="bg1"/>
                </a:solidFill>
                <a:effectLst/>
                <a:latin typeface="Arial" panose="020B0604020202020204" pitchFamily="34" charset="0"/>
              </a:rPr>
              <a:t>Add/Edit/delete the employees.</a:t>
            </a:r>
          </a:p>
          <a:p>
            <a:pPr marL="285750" indent="-285750">
              <a:buFont typeface="Wingdings" panose="05000000000000000000" pitchFamily="2" charset="2"/>
              <a:buChar char="Ø"/>
            </a:pPr>
            <a:r>
              <a:rPr lang="en-US" b="0" i="0" dirty="0">
                <a:solidFill>
                  <a:schemeClr val="bg1"/>
                </a:solidFill>
                <a:effectLst/>
                <a:latin typeface="Arial" panose="020B0604020202020204" pitchFamily="34" charset="0"/>
              </a:rPr>
              <a:t>Add/Edit/delete the schedule the work.</a:t>
            </a:r>
          </a:p>
          <a:p>
            <a:pPr marL="285750" indent="-285750">
              <a:buFont typeface="Wingdings" panose="05000000000000000000" pitchFamily="2" charset="2"/>
              <a:buChar char="Ø"/>
            </a:pPr>
            <a:r>
              <a:rPr lang="en-US" b="0" i="0" dirty="0">
                <a:solidFill>
                  <a:schemeClr val="bg1"/>
                </a:solidFill>
                <a:effectLst/>
                <a:latin typeface="Arial" panose="020B0604020202020204" pitchFamily="34" charset="0"/>
              </a:rPr>
              <a:t>Add/Edit/delete mark the attendance.</a:t>
            </a:r>
          </a:p>
          <a:p>
            <a:pPr marL="285750" indent="-285750">
              <a:buFont typeface="Wingdings" panose="05000000000000000000" pitchFamily="2" charset="2"/>
              <a:buChar char="Ø"/>
            </a:pPr>
            <a:r>
              <a:rPr lang="en-US" b="0" i="0" dirty="0">
                <a:solidFill>
                  <a:schemeClr val="bg1"/>
                </a:solidFill>
                <a:effectLst/>
                <a:latin typeface="Arial" panose="020B0604020202020204" pitchFamily="34" charset="0"/>
              </a:rPr>
              <a:t>.Add/Edit/delete Leaves and timesheet.</a:t>
            </a:r>
          </a:p>
          <a:p>
            <a:pPr marL="285750" indent="-285750">
              <a:buFont typeface="Wingdings" panose="05000000000000000000" pitchFamily="2" charset="2"/>
              <a:buChar char="Ø"/>
            </a:pPr>
            <a:r>
              <a:rPr lang="en-US" b="0" i="0" dirty="0">
                <a:solidFill>
                  <a:schemeClr val="bg1"/>
                </a:solidFill>
                <a:effectLst/>
                <a:latin typeface="Arial" panose="020B0604020202020204" pitchFamily="34" charset="0"/>
              </a:rPr>
              <a:t>Add/Edit/Delete the Salary.</a:t>
            </a:r>
            <a:br>
              <a:rPr lang="en-US" dirty="0">
                <a:solidFill>
                  <a:schemeClr val="bg1"/>
                </a:solidFill>
              </a:rPr>
            </a:br>
            <a:endParaRPr lang="en-IN" dirty="0">
              <a:solidFill>
                <a:schemeClr val="bg1"/>
              </a:solidFill>
            </a:endParaRPr>
          </a:p>
          <a:p>
            <a:pPr algn="ctr"/>
            <a:endParaRPr lang="en-IN" dirty="0">
              <a:solidFill>
                <a:schemeClr val="bg1"/>
              </a:solidFill>
            </a:endParaRPr>
          </a:p>
        </p:txBody>
      </p:sp>
      <p:sp>
        <p:nvSpPr>
          <p:cNvPr id="10" name="Rectangle: Rounded Corners 9">
            <a:extLst>
              <a:ext uri="{FF2B5EF4-FFF2-40B4-BE49-F238E27FC236}">
                <a16:creationId xmlns:a16="http://schemas.microsoft.com/office/drawing/2014/main" id="{330DA2FC-68A2-42EC-A2A9-9B629B4CECF6}"/>
              </a:ext>
            </a:extLst>
          </p:cNvPr>
          <p:cNvSpPr/>
          <p:nvPr/>
        </p:nvSpPr>
        <p:spPr>
          <a:xfrm>
            <a:off x="6483924" y="3692236"/>
            <a:ext cx="4461166" cy="27847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en-IN">
                <a:solidFill>
                  <a:schemeClr val="bg1"/>
                </a:solidFill>
                <a:latin typeface="Arial" panose="020B0604020202020204" pitchFamily="34" charset="0"/>
              </a:rPr>
              <a:t>Login</a:t>
            </a:r>
            <a:r>
              <a:rPr lang="en-IN" b="0" i="0">
                <a:solidFill>
                  <a:schemeClr val="bg1"/>
                </a:solidFill>
                <a:effectLst/>
                <a:latin typeface="Arial" panose="020B0604020202020204" pitchFamily="34" charset="0"/>
              </a:rPr>
              <a:t> </a:t>
            </a:r>
            <a:r>
              <a:rPr lang="en-IN" b="0" i="0" dirty="0">
                <a:solidFill>
                  <a:schemeClr val="bg1"/>
                </a:solidFill>
                <a:effectLst/>
                <a:latin typeface="Arial" panose="020B0604020202020204" pitchFamily="34" charset="0"/>
              </a:rPr>
              <a:t>into the application</a:t>
            </a:r>
          </a:p>
          <a:p>
            <a:pPr marL="285750" indent="-285750">
              <a:lnSpc>
                <a:spcPct val="150000"/>
              </a:lnSpc>
              <a:buFont typeface="Wingdings" panose="05000000000000000000" pitchFamily="2" charset="2"/>
              <a:buChar char="Ø"/>
            </a:pPr>
            <a:r>
              <a:rPr lang="en-US" b="0" i="0" dirty="0">
                <a:solidFill>
                  <a:schemeClr val="bg1"/>
                </a:solidFill>
                <a:effectLst/>
                <a:latin typeface="Arial" panose="020B0604020202020204" pitchFamily="34" charset="0"/>
              </a:rPr>
              <a:t>View his/her schedule set by Admin</a:t>
            </a:r>
            <a:endParaRPr lang="en-IN" dirty="0">
              <a:solidFill>
                <a:schemeClr val="bg1"/>
              </a:solidFill>
              <a:latin typeface="Arial" panose="020B0604020202020204" pitchFamily="34" charset="0"/>
            </a:endParaRPr>
          </a:p>
          <a:p>
            <a:pPr marL="285750" indent="-285750">
              <a:lnSpc>
                <a:spcPct val="150000"/>
              </a:lnSpc>
              <a:buFont typeface="Wingdings" panose="05000000000000000000" pitchFamily="2" charset="2"/>
              <a:buChar char="Ø"/>
            </a:pPr>
            <a:r>
              <a:rPr lang="en-IN" b="0" i="0" dirty="0">
                <a:solidFill>
                  <a:schemeClr val="bg1"/>
                </a:solidFill>
                <a:effectLst/>
                <a:latin typeface="Arial" panose="020B0604020202020204" pitchFamily="34" charset="0"/>
              </a:rPr>
              <a:t>View his/her attendance</a:t>
            </a:r>
          </a:p>
          <a:p>
            <a:pPr marL="285750" indent="-285750">
              <a:lnSpc>
                <a:spcPct val="150000"/>
              </a:lnSpc>
              <a:buFont typeface="Wingdings" panose="05000000000000000000" pitchFamily="2" charset="2"/>
              <a:buChar char="Ø"/>
            </a:pPr>
            <a:r>
              <a:rPr lang="en-IN" b="0" i="0" dirty="0">
                <a:solidFill>
                  <a:schemeClr val="bg1"/>
                </a:solidFill>
                <a:effectLst/>
                <a:latin typeface="Arial" panose="020B0604020202020204" pitchFamily="34" charset="0"/>
              </a:rPr>
              <a:t>View Salary</a:t>
            </a:r>
          </a:p>
          <a:p>
            <a:pPr marL="285750" indent="-285750">
              <a:lnSpc>
                <a:spcPct val="150000"/>
              </a:lnSpc>
              <a:buFont typeface="Wingdings" panose="05000000000000000000" pitchFamily="2" charset="2"/>
              <a:buChar char="Ø"/>
            </a:pPr>
            <a:r>
              <a:rPr lang="en-IN" b="0" i="0" dirty="0">
                <a:solidFill>
                  <a:schemeClr val="bg1"/>
                </a:solidFill>
                <a:effectLst/>
                <a:latin typeface="Arial" panose="020B0604020202020204" pitchFamily="34" charset="0"/>
              </a:rPr>
              <a:t>Update Profile</a:t>
            </a:r>
            <a:endParaRPr lang="en-IN" dirty="0">
              <a:solidFill>
                <a:schemeClr val="bg1"/>
              </a:solidFill>
            </a:endParaRPr>
          </a:p>
        </p:txBody>
      </p:sp>
      <p:sp>
        <p:nvSpPr>
          <p:cNvPr id="11" name="Arrow: Down 10">
            <a:extLst>
              <a:ext uri="{FF2B5EF4-FFF2-40B4-BE49-F238E27FC236}">
                <a16:creationId xmlns:a16="http://schemas.microsoft.com/office/drawing/2014/main" id="{528CB31C-23D2-4FB7-AB3F-897C5DE0755C}"/>
              </a:ext>
            </a:extLst>
          </p:cNvPr>
          <p:cNvSpPr/>
          <p:nvPr/>
        </p:nvSpPr>
        <p:spPr>
          <a:xfrm>
            <a:off x="2518063" y="3144980"/>
            <a:ext cx="214742" cy="547257"/>
          </a:xfrm>
          <a:prstGeom prst="downArrow">
            <a:avLst/>
          </a:prstGeom>
          <a:solidFill>
            <a:schemeClr val="accent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83665D35-50B1-4116-9961-607B810D5A51}"/>
              </a:ext>
            </a:extLst>
          </p:cNvPr>
          <p:cNvSpPr/>
          <p:nvPr/>
        </p:nvSpPr>
        <p:spPr>
          <a:xfrm>
            <a:off x="8607136" y="3144979"/>
            <a:ext cx="214742" cy="547257"/>
          </a:xfrm>
          <a:prstGeom prst="downArrow">
            <a:avLst/>
          </a:prstGeom>
          <a:solidFill>
            <a:schemeClr val="accent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79258884-82B2-4A55-A107-1114C0659228}"/>
              </a:ext>
            </a:extLst>
          </p:cNvPr>
          <p:cNvSpPr/>
          <p:nvPr/>
        </p:nvSpPr>
        <p:spPr>
          <a:xfrm>
            <a:off x="2462647" y="1274616"/>
            <a:ext cx="214742" cy="955964"/>
          </a:xfrm>
          <a:prstGeom prst="downArrow">
            <a:avLst/>
          </a:prstGeom>
          <a:solidFill>
            <a:schemeClr val="accent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Flowchart: Process 13">
            <a:extLst>
              <a:ext uri="{FF2B5EF4-FFF2-40B4-BE49-F238E27FC236}">
                <a16:creationId xmlns:a16="http://schemas.microsoft.com/office/drawing/2014/main" id="{776BBED4-F7DB-48B1-8DDE-A54EB6DE344E}"/>
              </a:ext>
            </a:extLst>
          </p:cNvPr>
          <p:cNvSpPr/>
          <p:nvPr/>
        </p:nvSpPr>
        <p:spPr>
          <a:xfrm>
            <a:off x="2518062" y="1274616"/>
            <a:ext cx="1797625" cy="83122"/>
          </a:xfrm>
          <a:prstGeom prst="flowChartProcess">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Process 14">
            <a:extLst>
              <a:ext uri="{FF2B5EF4-FFF2-40B4-BE49-F238E27FC236}">
                <a16:creationId xmlns:a16="http://schemas.microsoft.com/office/drawing/2014/main" id="{07AA380D-E6F2-41A1-8FE3-4EC3E0F66789}"/>
              </a:ext>
            </a:extLst>
          </p:cNvPr>
          <p:cNvSpPr/>
          <p:nvPr/>
        </p:nvSpPr>
        <p:spPr>
          <a:xfrm>
            <a:off x="6968830" y="1267698"/>
            <a:ext cx="1797625" cy="83122"/>
          </a:xfrm>
          <a:prstGeom prst="flowChartProcess">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19881B0-C1C1-4EED-8E47-19B7E9874AA6}"/>
              </a:ext>
            </a:extLst>
          </p:cNvPr>
          <p:cNvSpPr/>
          <p:nvPr/>
        </p:nvSpPr>
        <p:spPr>
          <a:xfrm>
            <a:off x="8627914" y="1285003"/>
            <a:ext cx="214742" cy="955964"/>
          </a:xfrm>
          <a:prstGeom prst="downArrow">
            <a:avLst/>
          </a:prstGeom>
          <a:solidFill>
            <a:schemeClr val="accent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966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B9F834-5681-4C78-BE56-55FCFF916C50}"/>
              </a:ext>
            </a:extLst>
          </p:cNvPr>
          <p:cNvSpPr>
            <a:spLocks noGrp="1"/>
          </p:cNvSpPr>
          <p:nvPr>
            <p:ph type="sldNum" sz="quarter" idx="12"/>
          </p:nvPr>
        </p:nvSpPr>
        <p:spPr/>
        <p:txBody>
          <a:bodyPr/>
          <a:lstStyle/>
          <a:p>
            <a:fld id="{8EF857FF-A20A-4790-B4B2-6BA82C4D709F}" type="slidenum">
              <a:rPr lang="en-US" smtClean="0"/>
              <a:t>7</a:t>
            </a:fld>
            <a:endParaRPr lang="en-US"/>
          </a:p>
        </p:txBody>
      </p:sp>
      <p:sp>
        <p:nvSpPr>
          <p:cNvPr id="2" name="Title 1">
            <a:extLst>
              <a:ext uri="{FF2B5EF4-FFF2-40B4-BE49-F238E27FC236}">
                <a16:creationId xmlns:a16="http://schemas.microsoft.com/office/drawing/2014/main" id="{EC3B4619-E901-447B-8B48-AD1AF43BB3E2}"/>
              </a:ext>
            </a:extLst>
          </p:cNvPr>
          <p:cNvSpPr>
            <a:spLocks noGrp="1"/>
          </p:cNvSpPr>
          <p:nvPr>
            <p:ph type="title" idx="4294967295"/>
          </p:nvPr>
        </p:nvSpPr>
        <p:spPr>
          <a:xfrm>
            <a:off x="0" y="-71021"/>
            <a:ext cx="10515600" cy="1251751"/>
          </a:xfrm>
        </p:spPr>
        <p:txBody>
          <a:bodyPr>
            <a:normAutofit/>
          </a:bodyPr>
          <a:lstStyle/>
          <a:p>
            <a:r>
              <a:rPr lang="en-IN" sz="3600" dirty="0">
                <a:solidFill>
                  <a:schemeClr val="tx2">
                    <a:lumMod val="75000"/>
                  </a:schemeClr>
                </a:solidFill>
              </a:rPr>
              <a:t>         Sequence Diagram</a:t>
            </a:r>
          </a:p>
        </p:txBody>
      </p:sp>
      <p:pic>
        <p:nvPicPr>
          <p:cNvPr id="7" name="Picture 6">
            <a:extLst>
              <a:ext uri="{FF2B5EF4-FFF2-40B4-BE49-F238E27FC236}">
                <a16:creationId xmlns:a16="http://schemas.microsoft.com/office/drawing/2014/main" id="{62065F7E-E777-4C69-886D-7DEEEC4A17E7}"/>
              </a:ext>
            </a:extLst>
          </p:cNvPr>
          <p:cNvPicPr>
            <a:picLocks noChangeAspect="1"/>
          </p:cNvPicPr>
          <p:nvPr/>
        </p:nvPicPr>
        <p:blipFill>
          <a:blip r:embed="rId2"/>
          <a:stretch>
            <a:fillRect/>
          </a:stretch>
        </p:blipFill>
        <p:spPr>
          <a:xfrm>
            <a:off x="1047565" y="1180730"/>
            <a:ext cx="10515600" cy="5353235"/>
          </a:xfrm>
          <a:prstGeom prst="rect">
            <a:avLst/>
          </a:prstGeom>
        </p:spPr>
      </p:pic>
    </p:spTree>
    <p:extLst>
      <p:ext uri="{BB962C8B-B14F-4D97-AF65-F5344CB8AC3E}">
        <p14:creationId xmlns:p14="http://schemas.microsoft.com/office/powerpoint/2010/main" val="151440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2019CB-F9CB-4488-A1B2-3167348A1C62}"/>
              </a:ext>
            </a:extLst>
          </p:cNvPr>
          <p:cNvSpPr>
            <a:spLocks noGrp="1"/>
          </p:cNvSpPr>
          <p:nvPr>
            <p:ph type="sldNum" sz="quarter" idx="12"/>
          </p:nvPr>
        </p:nvSpPr>
        <p:spPr/>
        <p:txBody>
          <a:bodyPr/>
          <a:lstStyle/>
          <a:p>
            <a:fld id="{8EF857FF-A20A-4790-B4B2-6BA82C4D709F}" type="slidenum">
              <a:rPr lang="en-US" smtClean="0"/>
              <a:t>8</a:t>
            </a:fld>
            <a:endParaRPr lang="en-US"/>
          </a:p>
        </p:txBody>
      </p:sp>
      <p:sp>
        <p:nvSpPr>
          <p:cNvPr id="4" name="TextBox 3">
            <a:extLst>
              <a:ext uri="{FF2B5EF4-FFF2-40B4-BE49-F238E27FC236}">
                <a16:creationId xmlns:a16="http://schemas.microsoft.com/office/drawing/2014/main" id="{96D14FFD-1100-45FB-ADA2-822542A73A05}"/>
              </a:ext>
            </a:extLst>
          </p:cNvPr>
          <p:cNvSpPr txBox="1"/>
          <p:nvPr/>
        </p:nvSpPr>
        <p:spPr>
          <a:xfrm>
            <a:off x="277091" y="418007"/>
            <a:ext cx="6096000" cy="369332"/>
          </a:xfrm>
          <a:prstGeom prst="rect">
            <a:avLst/>
          </a:prstGeom>
          <a:noFill/>
        </p:spPr>
        <p:txBody>
          <a:bodyPr wrap="square">
            <a:spAutoFit/>
          </a:bodyPr>
          <a:lstStyle/>
          <a:p>
            <a:r>
              <a:rPr lang="en-IN" dirty="0"/>
              <a:t> </a:t>
            </a:r>
            <a:r>
              <a:rPr lang="en-IN" b="1" dirty="0">
                <a:solidFill>
                  <a:schemeClr val="tx2">
                    <a:lumMod val="75000"/>
                  </a:schemeClr>
                </a:solidFill>
              </a:rPr>
              <a:t>ER Diagram</a:t>
            </a:r>
          </a:p>
        </p:txBody>
      </p:sp>
      <p:pic>
        <p:nvPicPr>
          <p:cNvPr id="8" name="Picture 7">
            <a:extLst>
              <a:ext uri="{FF2B5EF4-FFF2-40B4-BE49-F238E27FC236}">
                <a16:creationId xmlns:a16="http://schemas.microsoft.com/office/drawing/2014/main" id="{B68B6FFC-801D-40BF-9804-5A70A09C5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555" y="787339"/>
            <a:ext cx="9783192" cy="5897609"/>
          </a:xfrm>
          <a:prstGeom prst="rect">
            <a:avLst/>
          </a:prstGeom>
        </p:spPr>
      </p:pic>
    </p:spTree>
    <p:extLst>
      <p:ext uri="{BB962C8B-B14F-4D97-AF65-F5344CB8AC3E}">
        <p14:creationId xmlns:p14="http://schemas.microsoft.com/office/powerpoint/2010/main" val="335849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6FA860-2458-4FC6-AAFB-E01F06887E0A}"/>
              </a:ext>
            </a:extLst>
          </p:cNvPr>
          <p:cNvSpPr>
            <a:spLocks noGrp="1"/>
          </p:cNvSpPr>
          <p:nvPr>
            <p:ph type="sldNum" sz="quarter" idx="12"/>
          </p:nvPr>
        </p:nvSpPr>
        <p:spPr/>
        <p:txBody>
          <a:bodyPr/>
          <a:lstStyle/>
          <a:p>
            <a:fld id="{8EF857FF-A20A-4790-B4B2-6BA82C4D709F}" type="slidenum">
              <a:rPr lang="en-US" smtClean="0"/>
              <a:t>9</a:t>
            </a:fld>
            <a:endParaRPr lang="en-US"/>
          </a:p>
        </p:txBody>
      </p:sp>
      <p:sp>
        <p:nvSpPr>
          <p:cNvPr id="4" name="TextBox 3">
            <a:extLst>
              <a:ext uri="{FF2B5EF4-FFF2-40B4-BE49-F238E27FC236}">
                <a16:creationId xmlns:a16="http://schemas.microsoft.com/office/drawing/2014/main" id="{4EE2BF47-CE9E-4110-9D95-07CC7D0D2874}"/>
              </a:ext>
            </a:extLst>
          </p:cNvPr>
          <p:cNvSpPr txBox="1"/>
          <p:nvPr/>
        </p:nvSpPr>
        <p:spPr>
          <a:xfrm>
            <a:off x="2250084" y="1547632"/>
            <a:ext cx="6096000" cy="1341008"/>
          </a:xfrm>
          <a:prstGeom prst="rect">
            <a:avLst/>
          </a:prstGeom>
          <a:noFill/>
        </p:spPr>
        <p:txBody>
          <a:bodyPr wrap="square">
            <a:spAutoFit/>
          </a:bodyPr>
          <a:lstStyle/>
          <a:p>
            <a:pPr indent="457200" algn="just">
              <a:lnSpc>
                <a:spcPct val="115000"/>
              </a:lnSpc>
            </a:pPr>
            <a:r>
              <a:rPr lang="en-IN" dirty="0">
                <a:effectLst/>
                <a:latin typeface="Times New Roman" panose="02020603050405020304" pitchFamily="18" charset="0"/>
                <a:ea typeface="Times New Roman" panose="02020603050405020304" pitchFamily="18" charset="0"/>
              </a:rPr>
              <a:t>a) Will have getAllEmployees method.</a:t>
            </a:r>
          </a:p>
          <a:p>
            <a:pPr indent="457200" algn="l">
              <a:lnSpc>
                <a:spcPct val="115000"/>
              </a:lnSpc>
            </a:pPr>
            <a:r>
              <a:rPr lang="en-IN" dirty="0">
                <a:effectLst/>
                <a:latin typeface="Times New Roman" panose="02020603050405020304" pitchFamily="18" charset="0"/>
                <a:ea typeface="Times New Roman" panose="02020603050405020304" pitchFamily="18" charset="0"/>
              </a:rPr>
              <a:t>b) Add the Employee details method.</a:t>
            </a:r>
          </a:p>
          <a:p>
            <a:pPr indent="457200" algn="l">
              <a:lnSpc>
                <a:spcPct val="115000"/>
              </a:lnSpc>
            </a:pPr>
            <a:r>
              <a:rPr lang="en-IN" dirty="0">
                <a:effectLst/>
                <a:latin typeface="Times New Roman" panose="02020603050405020304" pitchFamily="18" charset="0"/>
                <a:ea typeface="Times New Roman" panose="02020603050405020304" pitchFamily="18" charset="0"/>
              </a:rPr>
              <a:t>c) Will have getEmpById method.</a:t>
            </a:r>
          </a:p>
          <a:p>
            <a:pPr indent="457200" algn="l">
              <a:lnSpc>
                <a:spcPct val="115000"/>
              </a:lnSpc>
            </a:pPr>
            <a:r>
              <a:rPr lang="en-IN" dirty="0">
                <a:effectLst/>
                <a:latin typeface="Times New Roman" panose="02020603050405020304" pitchFamily="18" charset="0"/>
                <a:ea typeface="Times New Roman" panose="02020603050405020304" pitchFamily="18" charset="0"/>
              </a:rPr>
              <a:t>d) Will have deleteEmpById method.</a:t>
            </a:r>
          </a:p>
        </p:txBody>
      </p:sp>
      <p:sp>
        <p:nvSpPr>
          <p:cNvPr id="6" name="TextBox 5">
            <a:extLst>
              <a:ext uri="{FF2B5EF4-FFF2-40B4-BE49-F238E27FC236}">
                <a16:creationId xmlns:a16="http://schemas.microsoft.com/office/drawing/2014/main" id="{5CB8CD38-5841-44CA-AA6E-809228C9E964}"/>
              </a:ext>
            </a:extLst>
          </p:cNvPr>
          <p:cNvSpPr txBox="1"/>
          <p:nvPr/>
        </p:nvSpPr>
        <p:spPr>
          <a:xfrm>
            <a:off x="1835526" y="344298"/>
            <a:ext cx="6096000" cy="1141082"/>
          </a:xfrm>
          <a:prstGeom prst="rect">
            <a:avLst/>
          </a:prstGeom>
          <a:noFill/>
        </p:spPr>
        <p:txBody>
          <a:bodyPr wrap="square">
            <a:spAutoFit/>
          </a:bodyPr>
          <a:lstStyle/>
          <a:p>
            <a:pPr>
              <a:lnSpc>
                <a:spcPct val="150000"/>
              </a:lnSpc>
            </a:pPr>
            <a:r>
              <a:rPr lang="en-IN" sz="2400" b="1" dirty="0">
                <a:solidFill>
                  <a:schemeClr val="tx2">
                    <a:lumMod val="75000"/>
                  </a:schemeClr>
                </a:solidFill>
                <a:effectLst/>
                <a:latin typeface="Times New Roman" panose="02020603050405020304" pitchFamily="18" charset="0"/>
                <a:ea typeface="Times New Roman" panose="02020603050405020304" pitchFamily="18" charset="0"/>
              </a:rPr>
              <a:t>                            REST APIs to be Built</a:t>
            </a:r>
            <a:endParaRPr lang="en-IN" sz="2400" b="1"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400" b="1"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Employee Entity</a:t>
            </a:r>
            <a:endParaRPr lang="en-IN" sz="2400" dirty="0">
              <a:solidFill>
                <a:schemeClr val="tx2">
                  <a:lumMod val="75000"/>
                </a:schemeClr>
              </a:solidFill>
            </a:endParaRPr>
          </a:p>
        </p:txBody>
      </p:sp>
      <p:pic>
        <p:nvPicPr>
          <p:cNvPr id="8" name="Picture 7">
            <a:extLst>
              <a:ext uri="{FF2B5EF4-FFF2-40B4-BE49-F238E27FC236}">
                <a16:creationId xmlns:a16="http://schemas.microsoft.com/office/drawing/2014/main" id="{29EB6212-547B-438A-9741-13CBC0FE1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526" y="3127812"/>
            <a:ext cx="8797636" cy="3519055"/>
          </a:xfrm>
          <a:prstGeom prst="rect">
            <a:avLst/>
          </a:prstGeom>
        </p:spPr>
      </p:pic>
    </p:spTree>
    <p:extLst>
      <p:ext uri="{BB962C8B-B14F-4D97-AF65-F5344CB8AC3E}">
        <p14:creationId xmlns:p14="http://schemas.microsoft.com/office/powerpoint/2010/main" val="3288313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1654</TotalTime>
  <Words>803</Words>
  <Application>Microsoft Office PowerPoint</Application>
  <PresentationFormat>Widescreen</PresentationFormat>
  <Paragraphs>137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Bookman Old Style</vt:lpstr>
      <vt:lpstr>Calibri</vt:lpstr>
      <vt:lpstr>Rockwell</vt:lpstr>
      <vt:lpstr>Times New Roman</vt:lpstr>
      <vt:lpstr>Wingdings</vt:lpstr>
      <vt:lpstr>Wingdings 3</vt:lpstr>
      <vt:lpstr>Damask</vt:lpstr>
      <vt:lpstr>Employee Payroll Management System   Presented By</vt:lpstr>
      <vt:lpstr>INDEX</vt:lpstr>
      <vt:lpstr>Introduction</vt:lpstr>
      <vt:lpstr>Environment</vt:lpstr>
      <vt:lpstr> Authentication &amp; Authorization  </vt:lpstr>
      <vt:lpstr>Operations </vt:lpstr>
      <vt:lpstr>         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NANI PULLURI</cp:lastModifiedBy>
  <cp:revision>30</cp:revision>
  <dcterms:created xsi:type="dcterms:W3CDTF">2020-10-08T14:11:10Z</dcterms:created>
  <dcterms:modified xsi:type="dcterms:W3CDTF">2022-03-16T04:20:44Z</dcterms:modified>
</cp:coreProperties>
</file>