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56" r:id="rId4"/>
    <p:sldId id="257" r:id="rId5"/>
    <p:sldId id="260" r:id="rId6"/>
    <p:sldId id="274" r:id="rId7"/>
    <p:sldId id="275" r:id="rId8"/>
    <p:sldId id="276" r:id="rId9"/>
    <p:sldId id="277" r:id="rId10"/>
    <p:sldId id="279" r:id="rId11"/>
    <p:sldId id="267" r:id="rId12"/>
    <p:sldId id="268" r:id="rId13"/>
    <p:sldId id="28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2F86-42A8-438C-BB54-84A9545D871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0B20-39CD-4E24-8C13-7F8BDDA0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90B20-39CD-4E24-8C13-7F8BDDA0D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90B20-39CD-4E24-8C13-7F8BDDA0D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669-1503-449B-9DF8-018A95A962E7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445A-C6AB-4F27-BF95-ADFC2102CD86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68A6-4873-4EC7-8B62-2EF0844932EA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D3B-C8B8-47E5-B940-21487AC300FD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C609-7A07-4C91-B200-C1BF60D3365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04C8-A950-44F0-A4CF-69DBF7E9D25A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03E-ECA2-4F94-9A0F-AB301D57AD34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5130-9C43-406B-8927-6E466E087670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56A8-860E-4CCF-8835-E910068C1452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1630419-1B78-4027-9C4F-526D48ED1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655A-EBC8-4F62-A613-6EDE6A42CE9A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5BCD-2096-4273-8CB8-8B325998A3EE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67E3-AD6F-4EA0-AD06-F3AC8B5C071C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8909" y="62758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0419-1B78-4027-9C4F-526D48ED1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502920"/>
            <a:ext cx="1610360" cy="1661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34360" y="2164080"/>
            <a:ext cx="5694680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Project Final Defense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Typing Speed 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Test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5507" y="4756457"/>
            <a:ext cx="4439920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Prepared by: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Archana</a:t>
            </a:r>
            <a:r>
              <a:rPr lang="en-US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  </a:t>
            </a:r>
            <a:r>
              <a:rPr lang="en-US" sz="16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Kumari</a:t>
            </a:r>
            <a:r>
              <a:rPr lang="en-US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 Mandal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Nilima</a:t>
            </a: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Sardar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20200" y="6275841"/>
            <a:ext cx="2743200" cy="365125"/>
          </a:xfrm>
        </p:spPr>
        <p:txBody>
          <a:bodyPr/>
          <a:lstStyle/>
          <a:p>
            <a:fld id="{A1630419-1B78-4027-9C4F-526D48ED1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62" y="851878"/>
            <a:ext cx="10289275" cy="553610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Frontend Tools</a:t>
            </a:r>
          </a:p>
          <a:p>
            <a:pPr lvl="1"/>
            <a:r>
              <a:rPr lang="en-US" dirty="0"/>
              <a:t>HTML 5</a:t>
            </a:r>
          </a:p>
          <a:p>
            <a:pPr lvl="1"/>
            <a:r>
              <a:rPr lang="en-US" dirty="0"/>
              <a:t>CSS 3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r>
              <a:rPr lang="en-US" dirty="0" smtClean="0"/>
              <a:t>Backend Tools</a:t>
            </a:r>
          </a:p>
          <a:p>
            <a:pPr lvl="1"/>
            <a:r>
              <a:rPr lang="en-US" dirty="0" smtClean="0"/>
              <a:t>PHP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Apache Server</a:t>
            </a:r>
          </a:p>
          <a:p>
            <a:r>
              <a:rPr lang="en-US" dirty="0" smtClean="0"/>
              <a:t>Case Tool</a:t>
            </a:r>
          </a:p>
          <a:p>
            <a:pPr lvl="1"/>
            <a:r>
              <a:rPr lang="en-US" dirty="0" smtClean="0"/>
              <a:t>Font Awesome</a:t>
            </a:r>
          </a:p>
          <a:p>
            <a:pPr lvl="1"/>
            <a:r>
              <a:rPr lang="en-US" dirty="0" smtClean="0"/>
              <a:t>VS-code</a:t>
            </a:r>
          </a:p>
          <a:p>
            <a:pPr lvl="1"/>
            <a:r>
              <a:rPr lang="en-US" dirty="0" err="1" smtClean="0"/>
              <a:t>Draw.io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Gantt Chart</a:t>
            </a:r>
            <a:endParaRPr 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09963" y="2281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6893" y="6027937"/>
            <a:ext cx="391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sz="2000" dirty="0" smtClean="0"/>
              <a:t> Fig: Gantt Chart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58957"/>
              </p:ext>
            </p:extLst>
          </p:nvPr>
        </p:nvGraphicFramePr>
        <p:xfrm>
          <a:off x="2372811" y="1354238"/>
          <a:ext cx="6436226" cy="4726681"/>
        </p:xfrm>
        <a:graphic>
          <a:graphicData uri="http://schemas.openxmlformats.org/drawingml/2006/table">
            <a:tbl>
              <a:tblPr firstRow="1" firstCol="1" bandRow="1"/>
              <a:tblGrid>
                <a:gridCol w="1604349"/>
                <a:gridCol w="532523"/>
                <a:gridCol w="532523"/>
                <a:gridCol w="531770"/>
                <a:gridCol w="531770"/>
                <a:gridCol w="531770"/>
                <a:gridCol w="532523"/>
                <a:gridCol w="533277"/>
                <a:gridCol w="533277"/>
                <a:gridCol w="572444"/>
              </a:tblGrid>
              <a:tr h="727404">
                <a:tc>
                  <a:txBody>
                    <a:bodyPr/>
                    <a:lstStyle/>
                    <a:p>
                      <a:pPr marL="0" marR="0" indent="5588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Weeks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Planning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Requirements Gathering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7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623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62166" y="1362182"/>
            <a:ext cx="1604349" cy="6761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8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the application may offer randomly generated texts, some users might eventually memorize them, affecting the reliability of the test</a:t>
            </a:r>
            <a:r>
              <a:rPr lang="en-US" dirty="0" smtClean="0"/>
              <a:t>.</a:t>
            </a:r>
          </a:p>
          <a:p>
            <a:r>
              <a:rPr lang="en-US" dirty="0"/>
              <a:t> Without user accounts or profiles, users may not have a way </a:t>
            </a:r>
            <a:r>
              <a:rPr lang="en-US" dirty="0" smtClean="0"/>
              <a:t>to typing test page and to </a:t>
            </a:r>
            <a:r>
              <a:rPr lang="en-US" dirty="0"/>
              <a:t>save and track their test results over time.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Enhance </a:t>
            </a:r>
            <a:r>
              <a:rPr lang="en-US" dirty="0"/>
              <a:t>User Interface.</a:t>
            </a:r>
          </a:p>
          <a:p>
            <a:pPr lvl="0"/>
            <a:r>
              <a:rPr lang="en-US" dirty="0"/>
              <a:t>Leaderboards and Competitions.</a:t>
            </a:r>
          </a:p>
          <a:p>
            <a:pPr lvl="0"/>
            <a:r>
              <a:rPr lang="en-US" dirty="0"/>
              <a:t>Time Slots Management: </a:t>
            </a:r>
          </a:p>
          <a:p>
            <a:pPr marL="0" indent="0">
              <a:buNone/>
            </a:pPr>
            <a:r>
              <a:rPr lang="en-US" dirty="0"/>
              <a:t>	Implement features for timed typing tests, allowing users to set </a:t>
            </a:r>
            <a:r>
              <a:rPr lang="en-US" dirty="0" smtClean="0"/>
              <a:t>	their</a:t>
            </a:r>
            <a:r>
              <a:rPr lang="en-US" dirty="0"/>
              <a:t> </a:t>
            </a:r>
            <a:r>
              <a:rPr lang="en-US" dirty="0" smtClean="0"/>
              <a:t>own </a:t>
            </a:r>
            <a:r>
              <a:rPr lang="en-US" dirty="0"/>
              <a:t>time limits and track their progress over time.</a:t>
            </a:r>
          </a:p>
          <a:p>
            <a:pPr lvl="0"/>
            <a:r>
              <a:rPr lang="en-US" dirty="0"/>
              <a:t>Multi-Language Support: </a:t>
            </a:r>
          </a:p>
          <a:p>
            <a:pPr marL="0" indent="0">
              <a:buNone/>
            </a:pPr>
            <a:r>
              <a:rPr lang="en-US" dirty="0" smtClean="0"/>
              <a:t>	Expanding </a:t>
            </a:r>
            <a:r>
              <a:rPr lang="en-US" dirty="0"/>
              <a:t>language support would make the application more </a:t>
            </a:r>
            <a:r>
              <a:rPr lang="en-US" dirty="0" smtClean="0"/>
              <a:t>	accessible </a:t>
            </a:r>
            <a:r>
              <a:rPr lang="en-US" dirty="0"/>
              <a:t>to a global user base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77" y="480872"/>
            <a:ext cx="7014259" cy="528332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+mn-lt"/>
              </a:rPr>
              <a:t>Any Queries</a:t>
            </a:r>
            <a:endParaRPr lang="en-US" sz="7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246" y="73342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Table of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SRS </a:t>
            </a:r>
            <a:r>
              <a:rPr lang="en-US" dirty="0"/>
              <a:t>Analysis: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Context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DFD </a:t>
            </a:r>
            <a:r>
              <a:rPr lang="en-US" dirty="0"/>
              <a:t>Level </a:t>
            </a:r>
            <a:r>
              <a:rPr lang="en-US" dirty="0" smtClean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Design: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ER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Implementation</a:t>
            </a:r>
            <a:r>
              <a:rPr lang="en-US" dirty="0"/>
              <a:t>: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Technologies </a:t>
            </a:r>
            <a:r>
              <a:rPr lang="en-US" dirty="0"/>
              <a:t>used in detail with respect to </a:t>
            </a:r>
            <a:r>
              <a:rPr lang="en-US" dirty="0" smtClean="0"/>
              <a:t>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System </a:t>
            </a:r>
            <a:r>
              <a:rPr lang="en-US" dirty="0"/>
              <a:t>Testing: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Test Cases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Gantt Chart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Limitations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/>
              <a:t>Enhancement	</a:t>
            </a:r>
            <a:r>
              <a:rPr lang="en-US" dirty="0" smtClean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84871" cy="1461634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9132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purpose of this project is to create an interactive typing speed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test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that can be used to assess and improve typing speed and accuracy. </a:t>
            </a:r>
          </a:p>
          <a:p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 typing speed test can be a valuable tool for anyone looking to improve their typing skills, whether for personal or professional reasons.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Reduced </a:t>
            </a:r>
            <a:r>
              <a:rPr lang="en-US" dirty="0" smtClean="0"/>
              <a:t>productivity</a:t>
            </a:r>
            <a:endParaRPr lang="en-US" dirty="0"/>
          </a:p>
          <a:p>
            <a:pPr lvl="0"/>
            <a:r>
              <a:rPr lang="en-US" dirty="0"/>
              <a:t>Increased </a:t>
            </a:r>
            <a:r>
              <a:rPr lang="en-US" dirty="0" smtClean="0"/>
              <a:t>stress</a:t>
            </a:r>
            <a:endParaRPr lang="en-US" dirty="0"/>
          </a:p>
          <a:p>
            <a:pPr lvl="0"/>
            <a:r>
              <a:rPr lang="en-US" dirty="0" smtClean="0"/>
              <a:t>Frustration</a:t>
            </a:r>
            <a:endParaRPr lang="en-US" dirty="0"/>
          </a:p>
          <a:p>
            <a:pPr lvl="0"/>
            <a:r>
              <a:rPr lang="en-US" dirty="0"/>
              <a:t>Limited job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help </a:t>
            </a:r>
            <a:r>
              <a:rPr lang="en-US" dirty="0" smtClean="0"/>
              <a:t>user to </a:t>
            </a:r>
            <a:r>
              <a:rPr lang="en-US" dirty="0"/>
              <a:t>type </a:t>
            </a:r>
            <a:r>
              <a:rPr lang="en-US" dirty="0" smtClean="0"/>
              <a:t>faster.</a:t>
            </a:r>
            <a:endParaRPr lang="en-US" dirty="0"/>
          </a:p>
          <a:p>
            <a:pPr lvl="0"/>
            <a:r>
              <a:rPr lang="en-US" dirty="0" smtClean="0"/>
              <a:t>To </a:t>
            </a:r>
            <a:r>
              <a:rPr lang="en-US" dirty="0"/>
              <a:t>help </a:t>
            </a:r>
            <a:r>
              <a:rPr lang="en-US" dirty="0" smtClean="0"/>
              <a:t>user </a:t>
            </a:r>
            <a:r>
              <a:rPr lang="en-US" dirty="0"/>
              <a:t>track </a:t>
            </a:r>
            <a:r>
              <a:rPr lang="en-US" dirty="0" smtClean="0"/>
              <a:t>their progress.</a:t>
            </a:r>
            <a:endParaRPr lang="en-US" dirty="0"/>
          </a:p>
          <a:p>
            <a:pPr lvl="0"/>
            <a:r>
              <a:rPr lang="en-US" dirty="0" smtClean="0"/>
              <a:t>To help user to retrieve </a:t>
            </a:r>
            <a:r>
              <a:rPr lang="en-US" dirty="0"/>
              <a:t>and display user achievements.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word-per-minute (WPM) calculation.</a:t>
            </a:r>
          </a:p>
          <a:p>
            <a:r>
              <a:rPr lang="en-US" dirty="0" smtClean="0"/>
              <a:t>Randomly </a:t>
            </a:r>
            <a:r>
              <a:rPr lang="en-US" dirty="0"/>
              <a:t>generated text for each test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Language and Level Selection:</a:t>
            </a:r>
          </a:p>
          <a:p>
            <a:r>
              <a:rPr lang="en-US" dirty="0"/>
              <a:t>A sidebar navigation menu is provided, allowing users to access various sections such as "My </a:t>
            </a:r>
            <a:r>
              <a:rPr lang="en-US" dirty="0" smtClean="0"/>
              <a:t>Profile”, </a:t>
            </a:r>
            <a:r>
              <a:rPr lang="en-US" dirty="0"/>
              <a:t>"</a:t>
            </a:r>
            <a:r>
              <a:rPr lang="en-US" dirty="0" smtClean="0"/>
              <a:t>Achievements”, </a:t>
            </a:r>
            <a:r>
              <a:rPr lang="en-US" dirty="0"/>
              <a:t>"Time </a:t>
            </a:r>
            <a:r>
              <a:rPr lang="en-US" dirty="0" smtClean="0"/>
              <a:t>Spent”, </a:t>
            </a:r>
            <a:r>
              <a:rPr lang="en-US" dirty="0"/>
              <a:t>and "</a:t>
            </a:r>
            <a:r>
              <a:rPr lang="en-US" dirty="0" smtClean="0"/>
              <a:t>Logout“.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SRS Analysis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49" y="1038944"/>
            <a:ext cx="5315613" cy="4729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0347" y="5906509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</a:t>
            </a:r>
            <a:r>
              <a:rPr lang="en-US" b="1" dirty="0" err="1" smtClean="0"/>
              <a:t>Contex</a:t>
            </a:r>
            <a:r>
              <a:rPr lang="en-US" b="1" dirty="0" smtClean="0"/>
              <a:t>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0694" y="6455501"/>
            <a:ext cx="192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Level 1 DFD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92" y="-15631"/>
            <a:ext cx="5914615" cy="62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419-1B78-4027-9C4F-526D48ED1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274" y="428263"/>
            <a:ext cx="228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Design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15381" y="6275841"/>
            <a:ext cx="23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ER Diagram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4" y="889928"/>
            <a:ext cx="9164727" cy="50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342</Words>
  <Application>Microsoft Office PowerPoint</Application>
  <PresentationFormat>Widescreen</PresentationFormat>
  <Paragraphs>166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Problem statement</vt:lpstr>
      <vt:lpstr>Objectives</vt:lpstr>
      <vt:lpstr>Features</vt:lpstr>
      <vt:lpstr>SRS Analysis</vt:lpstr>
      <vt:lpstr>PowerPoint Presentation</vt:lpstr>
      <vt:lpstr>PowerPoint Presentation</vt:lpstr>
      <vt:lpstr>Implementation</vt:lpstr>
      <vt:lpstr>Gantt Chart</vt:lpstr>
      <vt:lpstr>Limitation</vt:lpstr>
      <vt:lpstr>Future Enhancement</vt:lpstr>
      <vt:lpstr>Any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49</cp:revision>
  <dcterms:created xsi:type="dcterms:W3CDTF">2023-05-09T02:16:05Z</dcterms:created>
  <dcterms:modified xsi:type="dcterms:W3CDTF">2023-12-31T14:36:40Z</dcterms:modified>
</cp:coreProperties>
</file>