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0" r:id="rId4"/>
    <p:sldId id="271" r:id="rId5"/>
    <p:sldId id="266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7" r:id="rId15"/>
    <p:sldId id="264" r:id="rId16"/>
    <p:sldId id="265" r:id="rId17"/>
    <p:sldId id="268" r:id="rId18"/>
    <p:sldId id="26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77065-ABEB-44FE-8651-E3A23EC6CF88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2396D-632F-4574-852D-77398D1BD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34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2396D-632F-4574-852D-77398D1BDAE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60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6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68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7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3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9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5000"/>
                <a:lumOff val="95000"/>
              </a:schemeClr>
            </a:gs>
            <a:gs pos="84000">
              <a:schemeClr val="accent5"/>
            </a:gs>
            <a:gs pos="67000">
              <a:schemeClr val="accent5"/>
            </a:gs>
            <a:gs pos="100000">
              <a:schemeClr val="accent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A810-ACBD-4CD2-8C61-37513094F750}" type="datetimeFigureOut">
              <a:rPr lang="it-IT" smtClean="0"/>
              <a:t>20/01/2017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7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WiChat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applicazione </a:t>
            </a:r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la comunicazione tramite Wi-Fi Direct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5694"/>
            <a:ext cx="3162300" cy="3162300"/>
          </a:xfrm>
        </p:spPr>
      </p:pic>
    </p:spTree>
    <p:extLst>
      <p:ext uri="{BB962C8B-B14F-4D97-AF65-F5344CB8AC3E}">
        <p14:creationId xmlns:p14="http://schemas.microsoft.com/office/powerpoint/2010/main" val="30330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Rilevamento dei dispositivi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 solo i dispositivi 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hanno installato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che 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rientrano nel campo del segnale Wi-Fi del dispositivo in uso 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volta rilevato, il dispositivo verrà aggiunto alla lista dei dispositivi rilevati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nell’activity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Viene visualizzato il nominativo del proprietario del dispositivo rilevato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55" y="1825625"/>
            <a:ext cx="2803290" cy="4351338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14" y="1825625"/>
            <a:ext cx="2803290" cy="4351338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>
            <a:off x="8480904" y="3327400"/>
            <a:ext cx="1209196" cy="1193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Connessione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poter scambiare i messaggi con un dispositivo rilevato, bisogna connettersi ad esso tramite Wi-Fi Direct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il dispositivo accetta la connessione, la conversazione può iniziare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connette ad un solo dispositivo per volta, tramite Wi-Fi Direct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87" y="1825625"/>
            <a:ext cx="2803290" cy="4351338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5" y="1825625"/>
            <a:ext cx="2803290" cy="4351338"/>
          </a:xfrm>
        </p:spPr>
      </p:pic>
      <p:sp>
        <p:nvSpPr>
          <p:cNvPr id="9" name="Freccia a destra 8"/>
          <p:cNvSpPr/>
          <p:nvPr/>
        </p:nvSpPr>
        <p:spPr>
          <a:xfrm>
            <a:off x="8437445" y="3525044"/>
            <a:ext cx="1354842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Conversazione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 essersi connessi con un dispositivo rilevato, lo scambio di messaggi può iniziare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Vengono visualizzati anche i messaggi scambiati nelle sessioni precedenti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nuovi messaggi scambiati verranno memorizzati nella memoria interna del dispositivo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55" y="1825625"/>
            <a:ext cx="2803290" cy="4351338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46" y="1825625"/>
            <a:ext cx="2835506" cy="440134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8183445" y="3289300"/>
            <a:ext cx="1384300" cy="1104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Disconnessione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poter scambiare messaggi con un altro contatto, bisogna prima disconnettersi con quello corrente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Può essere fatto accettando la richiesta di disconnessione quando si tenta di iniziare la conversazione con il contatto, oppure toccando «Disconnetti» dal menù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221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– Connessione rifiutata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stabilire una connessione Wi-Fi Direct con il dispositivo remoto, esso deve accettare la richiesta di connessione entro 30 secondi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la richiesta non viene accettata, allo scadere dei 30 secondi il dispositivo in uso considererà la richiesta di connessione come rifiutata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55" y="1825625"/>
            <a:ext cx="2803290" cy="4351338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28" y="1825625"/>
            <a:ext cx="2803290" cy="4351338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8526345" y="3480594"/>
            <a:ext cx="1182528" cy="104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03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Memorizzazione dei messaggi scambiati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chiudersi,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il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la conversazione salva nella memoria interna del dispositivo i nuovi messaggi scambiati con il contatto in un apposito file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Tutti i messaggi scambiati con un dato contatto possono essere eliminati tramite l’opzione del menù contestuale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0402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 di ricezione di un messaggio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non è attiva alcuna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 messaggi continueranno ad essere ricevuti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Questo grazie al Service che rimane in esecuzione fintantoché è in funzione il dispositivo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ricezione di un nuovo messaggio, quindi, verrà creata una notifica nella status bar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516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eseguito su dispositivi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5.0 o superiori,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applicherà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caratteristiche del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possono notare ombre, increspature al tocco dei contatti e la transizione animata tra le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it-I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Alcune </a:t>
            </a:r>
            <a:r>
              <a:rPr lang="it-IT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caratteristiche vengono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applicate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anche per versioni precedenti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7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 presenta come un’applicazione semplice in termini di funzionalità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compatibilità con tutti i dispositivi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è garantita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L’API del Wi-Fi Direct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è sempre affidabile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possibile sviluppo futuro per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consiste nell’implementare la funzione di trasferimento di dati multimediali (foto, video, audio) e file in generale in modo da sfruttare la superiore banda fornita dal Wi-Fi Direct rispetto ad altre tecnologie di connessione (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luetooth, NFC…)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185738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Eseguibile su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Jelly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Bean 4.1.2 e superiori 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Utilizza il Wi-Fi Direct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Supporta il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su dispositivi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Lollipop 5.0 e superiori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56" y="3175000"/>
            <a:ext cx="1625037" cy="2574294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49" y="2501900"/>
            <a:ext cx="5016451" cy="32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Componenti principali di </a:t>
            </a:r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WiChat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Back-end: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17" y="2195033"/>
            <a:ext cx="1283041" cy="128304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688587" y="3478074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WiChatService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2271403"/>
            <a:ext cx="1130300" cy="11303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003800" y="3484285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BootReceiver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772230" y="347807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WifiP2pBroadcastReceiver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229225" y="4080887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Front-end:</a:t>
            </a:r>
            <a:endParaRPr lang="it-IT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59" y="4561470"/>
            <a:ext cx="1230884" cy="123088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218351" y="5792354"/>
            <a:ext cx="31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ConversationListActivity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386461" y="5782766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ConversationDetailActivity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92" y="2195033"/>
            <a:ext cx="1325329" cy="132532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31" y="4607030"/>
            <a:ext cx="1231499" cy="1231499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09" y="4795860"/>
            <a:ext cx="853114" cy="853114"/>
          </a:xfrm>
          <a:prstGeom prst="rect">
            <a:avLst/>
          </a:prstGeom>
        </p:spPr>
      </p:pic>
      <p:sp>
        <p:nvSpPr>
          <p:cNvPr id="23" name="Rettangolo arrotondato 22"/>
          <p:cNvSpPr/>
          <p:nvPr/>
        </p:nvSpPr>
        <p:spPr>
          <a:xfrm>
            <a:off x="9694632" y="4699000"/>
            <a:ext cx="1113068" cy="10837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76" y="4481058"/>
            <a:ext cx="1281424" cy="1281424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7959241" y="5792354"/>
            <a:ext cx="378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ConversationDetailFragment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63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Componenti back-end</a:t>
            </a:r>
            <a:endParaRPr lang="it-IT" sz="5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WiChatService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4000" y="1825624"/>
            <a:ext cx="11684000" cy="4702175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possiede un componente Service (di tipo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che rappresenta il cuore dell’applicazione.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Esso si occupa della gestione delle funzionalità fornite dall’API del Wi-Fi Direct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Esso si occupa, in particolare, di rendere il dispositivo in uso visibile ai dispositivi nelle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vicinanze (utilizzando il Network Service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rilevare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dispositivi nelle vicinanze, 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connettersi ad essi, inviare e ricevere i messaggi.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 con gli altri componenti dell’applicazione tramite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broadcast locali.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86" y="217942"/>
            <a:ext cx="1540214" cy="15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BootReceiver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622550"/>
            <a:ext cx="10515600" cy="1974850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mette in ascolto dell’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broadcast che indica il completamento dell’avvio del dispositivo.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ricezione di tale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avvia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WiChatService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rendere il dispositivo rilevabile dagli altri dispositivi.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65125"/>
            <a:ext cx="1206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WifiP2pBroadcastReceiver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390207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Interno a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WiChatService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mette in ascolto degli </a:t>
            </a: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broadcast relativi al Wi-Fi Direct.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 i componenti di front-end riguardo lo stato del Wi-Fi del dispositivo (acceso/spento) e l’avvenuta connessione o disconnessione da parte di un dispositivo remoto.</a:t>
            </a:r>
          </a:p>
          <a:p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7" y="339724"/>
            <a:ext cx="1206093" cy="12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00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Componenti front-end</a:t>
            </a:r>
            <a:endParaRPr lang="it-IT" sz="5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7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Funzionalità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Rilevamento dei dispositivi nelle vicinanze (contatti)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Scambio di messaggi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Memorizzazione dei messaggi scambiati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 di ricezione di un messaggio</a:t>
            </a:r>
          </a:p>
          <a:p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33" y="1519311"/>
            <a:ext cx="2940167" cy="4657652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2" y="2182956"/>
            <a:ext cx="2568065" cy="16459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55" y="4405969"/>
            <a:ext cx="2541478" cy="8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694</Words>
  <Application>Microsoft Office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di Office</vt:lpstr>
      <vt:lpstr>WiChat: applicazione Android per la comunicazione tramite Wi-Fi Direct</vt:lpstr>
      <vt:lpstr>Requisiti</vt:lpstr>
      <vt:lpstr>Componenti principali di WiChat</vt:lpstr>
      <vt:lpstr>Componenti back-end</vt:lpstr>
      <vt:lpstr>WiChatService</vt:lpstr>
      <vt:lpstr>BootReceiver</vt:lpstr>
      <vt:lpstr>WifiP2pBroadcastReceiver</vt:lpstr>
      <vt:lpstr>Componenti front-end</vt:lpstr>
      <vt:lpstr>Funzionalità</vt:lpstr>
      <vt:lpstr>Rilevamento dei dispositivi</vt:lpstr>
      <vt:lpstr>Scambio di messaggi - Connessione</vt:lpstr>
      <vt:lpstr>Scambio di messaggi - Conversazione</vt:lpstr>
      <vt:lpstr>Scambio di messaggi - Disconnessione</vt:lpstr>
      <vt:lpstr>Scambio di messaggi – Connessione rifiutata</vt:lpstr>
      <vt:lpstr>Memorizzazione dei messaggi scambiati</vt:lpstr>
      <vt:lpstr>Notifica di ricezione di un messaggio</vt:lpstr>
      <vt:lpstr>Material Design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64</cp:revision>
  <dcterms:created xsi:type="dcterms:W3CDTF">2017-01-04T19:13:28Z</dcterms:created>
  <dcterms:modified xsi:type="dcterms:W3CDTF">2017-01-20T23:58:07Z</dcterms:modified>
</cp:coreProperties>
</file>