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3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2F22B4-0872-496F-A0F0-635639046FF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A1A83-1D8D-4AF5-B976-7A2AB7B1C7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4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612-90BF-4551-875D-A04CC973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569" y="1658389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Bahnschrift" panose="020B0502040204020203" pitchFamily="34" charset="0"/>
              </a:rPr>
              <a:t>ALL STATIONS </a:t>
            </a:r>
            <a:r>
              <a:rPr lang="en-US" sz="6600" b="1">
                <a:latin typeface="Bahnschrift" panose="020B0502040204020203" pitchFamily="34" charset="0"/>
              </a:rPr>
              <a:t>SEASONAL AVG </a:t>
            </a:r>
            <a:r>
              <a:rPr lang="en-US" sz="6600" b="1" dirty="0">
                <a:latin typeface="Bahnschrift" panose="020B0502040204020203" pitchFamily="34" charset="0"/>
              </a:rPr>
              <a:t>MAX TEMP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1830-FDD6-4DA3-BD0D-6BD30A58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815" y="4006826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Observations from 6 Stations</a:t>
            </a:r>
          </a:p>
        </p:txBody>
      </p:sp>
    </p:spTree>
    <p:extLst>
      <p:ext uri="{BB962C8B-B14F-4D97-AF65-F5344CB8AC3E}">
        <p14:creationId xmlns:p14="http://schemas.microsoft.com/office/powerpoint/2010/main" val="178341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862B8-44C7-4ADC-BC50-144176AD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527"/>
            <a:ext cx="12192000" cy="5676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5721F-EE93-4864-8F15-215C28EDA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0"/>
            <a:ext cx="4488873" cy="11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612-90BF-4551-875D-A04CC973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84" y="1719783"/>
            <a:ext cx="10129260" cy="2262781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Bahnschrift" panose="020B0502040204020203" pitchFamily="34" charset="0"/>
              </a:rPr>
              <a:t>ALL STATIONS SEASONAL PRECIPITATION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1830-FDD6-4DA3-BD0D-6BD30A58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815" y="4006826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Observations from 6 Stations</a:t>
            </a:r>
          </a:p>
        </p:txBody>
      </p:sp>
    </p:spTree>
    <p:extLst>
      <p:ext uri="{BB962C8B-B14F-4D97-AF65-F5344CB8AC3E}">
        <p14:creationId xmlns:p14="http://schemas.microsoft.com/office/powerpoint/2010/main" val="265242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93E63-0DA6-4B33-A0DB-6C33C0D8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69"/>
            <a:ext cx="12192000" cy="575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64EAE-2C6F-4883-AC6F-6A80AF17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47" y="4445477"/>
            <a:ext cx="4312969" cy="10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7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FEEAF-50E9-4467-969A-CA0F3E35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17"/>
            <a:ext cx="12192000" cy="579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9095E-C113-49D1-BC20-BA08B367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3" y="4515196"/>
            <a:ext cx="4218071" cy="10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0D671-D2C5-4B51-A42D-810102428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/>
          <a:stretch/>
        </p:blipFill>
        <p:spPr>
          <a:xfrm>
            <a:off x="83127" y="1249485"/>
            <a:ext cx="12025745" cy="5522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5B8CC-9768-48EA-B85F-A948404B5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85705"/>
            <a:ext cx="4441278" cy="11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7B5D2-2D9B-443F-B62B-5ACF8CFD8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686"/>
            <a:ext cx="12192000" cy="564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E0A3E-97F7-4C69-9932-98A7A26B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0"/>
            <a:ext cx="4563687" cy="11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612-90BF-4551-875D-A04CC973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84" y="1719783"/>
            <a:ext cx="10129260" cy="226278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NUMBER OF DAYS OVER 95 F FOR EACH YEAR SINCE 1991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1830-FDD6-4DA3-BD0D-6BD30A58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1066" y="3982564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Observations from 6 Stations</a:t>
            </a:r>
          </a:p>
        </p:txBody>
      </p:sp>
    </p:spTree>
    <p:extLst>
      <p:ext uri="{BB962C8B-B14F-4D97-AF65-F5344CB8AC3E}">
        <p14:creationId xmlns:p14="http://schemas.microsoft.com/office/powerpoint/2010/main" val="190883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1451C6-48F3-4F01-8DB7-79C6E200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2" y="60161"/>
            <a:ext cx="4670539" cy="116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FA9A1-1DA3-487A-830F-9A430006A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42"/>
            <a:ext cx="12192000" cy="55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65F1CC-7E0B-48FA-B739-EEBC50FE7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698"/>
            <a:ext cx="12192000" cy="5818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6D77BB-F591-40F1-9142-01BE59ED7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723207"/>
            <a:ext cx="3059083" cy="9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C7900-EFA2-483E-A3C5-0D88B126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574"/>
            <a:ext cx="12192000" cy="5499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276FA-04BA-472B-A9FA-EDF100710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29"/>
            <a:ext cx="5989478" cy="12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A83751-E9FB-4590-89FC-3E649202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258"/>
            <a:ext cx="12192000" cy="5982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F4878-3F42-4F08-B0EE-DDAEC681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89" y="643442"/>
            <a:ext cx="3693591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9C9B7-AAC2-43F8-8BC1-D0D4AA328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/>
          <a:stretch/>
        </p:blipFill>
        <p:spPr>
          <a:xfrm>
            <a:off x="91440" y="1192579"/>
            <a:ext cx="12009120" cy="5553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50E6A-0B85-4907-A51F-E5B6C0C76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9"/>
            <a:ext cx="5571237" cy="11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612-90BF-4551-875D-A04CC973C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569" y="1658389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Bahnschrift" panose="020B0502040204020203" pitchFamily="34" charset="0"/>
              </a:rPr>
              <a:t>ALL STATIONS SEASONAL AVG MIN TEMP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1830-FDD6-4DA3-BD0D-6BD30A58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815" y="4006826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Observations from 6 Stations</a:t>
            </a:r>
          </a:p>
        </p:txBody>
      </p:sp>
    </p:spTree>
    <p:extLst>
      <p:ext uri="{BB962C8B-B14F-4D97-AF65-F5344CB8AC3E}">
        <p14:creationId xmlns:p14="http://schemas.microsoft.com/office/powerpoint/2010/main" val="175544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82CF40-EFA2-4C87-A1FC-71E523AD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95"/>
            <a:ext cx="12192000" cy="5843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68A1C-9B56-495F-8DA2-18AF2C0B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68" y="637465"/>
            <a:ext cx="3709817" cy="10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4B2B8-416C-40FB-9E46-26499199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3" y="0"/>
            <a:ext cx="4671753" cy="1179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D2617-60D4-4BD7-AEAE-C90FC3A5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502"/>
            <a:ext cx="12192000" cy="55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1DD21C-06A1-4158-9AEA-6CFBE07F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5"/>
            <a:ext cx="12192000" cy="5996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2FA8E-4F96-4D6C-85EC-829517A1A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7" y="565266"/>
            <a:ext cx="3715963" cy="9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2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3727</TotalTime>
  <Words>47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Bahnschrift</vt:lpstr>
      <vt:lpstr>Calibri</vt:lpstr>
      <vt:lpstr>Calibri Light</vt:lpstr>
      <vt:lpstr>Retrospect</vt:lpstr>
      <vt:lpstr>ALL STATIONS SEASONAL AVG MAX TEMP ANALYSIS</vt:lpstr>
      <vt:lpstr>PowerPoint Presentation</vt:lpstr>
      <vt:lpstr>PowerPoint Presentation</vt:lpstr>
      <vt:lpstr>PowerPoint Presentation</vt:lpstr>
      <vt:lpstr>PowerPoint Presentation</vt:lpstr>
      <vt:lpstr>ALL STATIONS SEASONAL AVG MIN TEMP ANALYSIS</vt:lpstr>
      <vt:lpstr>PowerPoint Presentation</vt:lpstr>
      <vt:lpstr>PowerPoint Presentation</vt:lpstr>
      <vt:lpstr>PowerPoint Presentation</vt:lpstr>
      <vt:lpstr>PowerPoint Presentation</vt:lpstr>
      <vt:lpstr>ALL STATIONS SEASONAL PRECIPITATION ANALYSIS</vt:lpstr>
      <vt:lpstr>PowerPoint Presentation</vt:lpstr>
      <vt:lpstr>PowerPoint Presentation</vt:lpstr>
      <vt:lpstr>PowerPoint Presentation</vt:lpstr>
      <vt:lpstr>PowerPoint Presentation</vt:lpstr>
      <vt:lpstr>NUMBER OF DAYS OVER 95 F FOR EACH YEAR SINCE 1991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Nilkanth Shantaram Kadlag</dc:creator>
  <cp:lastModifiedBy>Nilkanth Shantaram Kadlag</cp:lastModifiedBy>
  <cp:revision>22</cp:revision>
  <dcterms:created xsi:type="dcterms:W3CDTF">2024-07-08T20:51:57Z</dcterms:created>
  <dcterms:modified xsi:type="dcterms:W3CDTF">2024-07-17T20:56:42Z</dcterms:modified>
</cp:coreProperties>
</file>