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A888E-27EC-455E-BFF7-06E73ED4B66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A19E87-C7EC-42BE-BC6F-950687E5FA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9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612-90BF-4551-875D-A04CC973C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569" y="16583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AUGUSTA SEASONAL PRECIPITATION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1830-FDD6-4DA3-BD0D-6BD30A58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815" y="4006826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Observations from Daniel and Bush Field Station</a:t>
            </a:r>
          </a:p>
        </p:txBody>
      </p:sp>
    </p:spTree>
    <p:extLst>
      <p:ext uri="{BB962C8B-B14F-4D97-AF65-F5344CB8AC3E}">
        <p14:creationId xmlns:p14="http://schemas.microsoft.com/office/powerpoint/2010/main" val="17834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BBDDE-6A26-4A1E-87C3-6844B0034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259"/>
            <a:ext cx="12192000" cy="59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21883-4B4A-41E4-9533-CCC0251B1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38"/>
            <a:ext cx="12192000" cy="57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CD102-B053-4B38-A8CB-258FAFB88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59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7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A6E0E-68DA-4C15-A260-0708A219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007"/>
            <a:ext cx="12192000" cy="58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FE13D1-515E-4C9F-871E-8A24C2CF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073"/>
            <a:ext cx="12192000" cy="59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AEDDE-1788-446A-BA4B-C1B49099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42"/>
            <a:ext cx="12192000" cy="56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9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74258-1A52-497D-AD24-1C008064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196"/>
            <a:ext cx="12192000" cy="59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9052F-184F-45AE-8B2E-BCD78E8B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133"/>
            <a:ext cx="12192000" cy="57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6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11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Bahnschrift</vt:lpstr>
      <vt:lpstr>Calibri</vt:lpstr>
      <vt:lpstr>Calibri Light</vt:lpstr>
      <vt:lpstr>Retrospect</vt:lpstr>
      <vt:lpstr>AUGUSTA SEASONAL PRECIPITATION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AUGUSTA SEASONAL PRECIPITATION ANALYSIS</dc:title>
  <dc:creator>Nilkanth Shantaram Kadlag</dc:creator>
  <cp:lastModifiedBy>Nilkanth Shantaram Kadlag</cp:lastModifiedBy>
  <cp:revision>6</cp:revision>
  <dcterms:created xsi:type="dcterms:W3CDTF">2024-06-25T21:28:03Z</dcterms:created>
  <dcterms:modified xsi:type="dcterms:W3CDTF">2024-06-26T03:25:07Z</dcterms:modified>
</cp:coreProperties>
</file>