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7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1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3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70CAEF-8BA2-4E39-BB25-7FCB50BA5512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C8DC46-6430-42F3-95AF-36223E243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7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2DF1-E6E8-496D-A098-310952170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93440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Bahnschrift" panose="020B0502040204020203" pitchFamily="34" charset="0"/>
              </a:rPr>
              <a:t>AUGUSTA SEASONAL </a:t>
            </a:r>
            <a:br>
              <a:rPr lang="en-US" sz="5400" b="1" dirty="0">
                <a:latin typeface="Bahnschrift" panose="020B0502040204020203" pitchFamily="34" charset="0"/>
              </a:rPr>
            </a:br>
            <a:r>
              <a:rPr lang="en-US" sz="5400" b="1" dirty="0">
                <a:latin typeface="Bahnschrift" panose="020B0502040204020203" pitchFamily="34" charset="0"/>
              </a:rPr>
              <a:t>MAX TEMP ANALYSIS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7EE99-DFEE-4042-B995-5E7FDADF1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3975978"/>
            <a:ext cx="10058400" cy="1143000"/>
          </a:xfrm>
        </p:spPr>
        <p:txBody>
          <a:bodyPr/>
          <a:lstStyle/>
          <a:p>
            <a:r>
              <a:rPr lang="en-US" dirty="0"/>
              <a:t>Observations from Daniel and Bush Field Station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3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D7A04-E38F-47AA-B49A-0EE0E0785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069"/>
            <a:ext cx="12020204" cy="45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7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0FE92-D4C2-427A-B036-17CE35F6F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1263535"/>
            <a:ext cx="12011891" cy="43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8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01526-CEDA-47BA-8006-3F933D536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" y="1204861"/>
            <a:ext cx="11945389" cy="44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2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6275D-C9E6-4483-9647-E57E7D92A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285509"/>
            <a:ext cx="11970327" cy="44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186D1-A25D-4D92-BC79-D364322F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" y="1224141"/>
            <a:ext cx="12045142" cy="45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C1AF0-584D-480A-9EBC-31E042B0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" y="1293962"/>
            <a:ext cx="11953702" cy="44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2EB4C0-5A3B-40EB-8F2D-D26F6CCD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" y="1287260"/>
            <a:ext cx="11953702" cy="44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33601F-7452-43D5-84D4-BA7C53468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" y="1251081"/>
            <a:ext cx="12003578" cy="44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7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13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Bahnschrift</vt:lpstr>
      <vt:lpstr>Calibri</vt:lpstr>
      <vt:lpstr>Calibri Light</vt:lpstr>
      <vt:lpstr>Retrospect</vt:lpstr>
      <vt:lpstr>AUGUSTA SEASONAL  MAX TEMP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AUGUSTA SEASONAL  MAX TEMP ANALYSIS</dc:title>
  <dc:creator>Nilkanth Shantaram Kadlag</dc:creator>
  <cp:lastModifiedBy>Nilkanth Shantaram Kadlag</cp:lastModifiedBy>
  <cp:revision>2</cp:revision>
  <dcterms:created xsi:type="dcterms:W3CDTF">2024-06-26T03:18:41Z</dcterms:created>
  <dcterms:modified xsi:type="dcterms:W3CDTF">2024-06-27T17:52:43Z</dcterms:modified>
</cp:coreProperties>
</file>