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5CA8-C1CE-4FB4-81D5-E7075B3BACE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3795-2ADD-4022-97CC-680BB96B40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8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5CA8-C1CE-4FB4-81D5-E7075B3BACE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3795-2ADD-4022-97CC-680BB96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7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5CA8-C1CE-4FB4-81D5-E7075B3BACE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3795-2ADD-4022-97CC-680BB96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5CA8-C1CE-4FB4-81D5-E7075B3BACE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3795-2ADD-4022-97CC-680BB96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8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5CA8-C1CE-4FB4-81D5-E7075B3BACE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3795-2ADD-4022-97CC-680BB96B40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5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5CA8-C1CE-4FB4-81D5-E7075B3BACE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3795-2ADD-4022-97CC-680BB96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5CA8-C1CE-4FB4-81D5-E7075B3BACE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3795-2ADD-4022-97CC-680BB96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5CA8-C1CE-4FB4-81D5-E7075B3BACE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3795-2ADD-4022-97CC-680BB96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8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5CA8-C1CE-4FB4-81D5-E7075B3BACE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3795-2ADD-4022-97CC-680BB96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4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CD5CA8-C1CE-4FB4-81D5-E7075B3BACE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0B3795-2ADD-4022-97CC-680BB96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5CA8-C1CE-4FB4-81D5-E7075B3BACE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3795-2ADD-4022-97CC-680BB96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CD5CA8-C1CE-4FB4-81D5-E7075B3BACE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0B3795-2ADD-4022-97CC-680BB96B408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3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E9FA-C55B-4FDA-B30E-4A06D2EB1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515411"/>
            <a:ext cx="10058400" cy="218375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hnschrift" panose="020B0502040204020203" pitchFamily="34" charset="0"/>
              </a:rPr>
              <a:t>AUGUSTA SEASONAL </a:t>
            </a:r>
            <a:br>
              <a:rPr lang="en-US" sz="6000" b="1" dirty="0">
                <a:latin typeface="Bahnschrift" panose="020B0502040204020203" pitchFamily="34" charset="0"/>
              </a:rPr>
            </a:br>
            <a:r>
              <a:rPr lang="en-US" sz="6000" b="1" dirty="0">
                <a:latin typeface="Bahnschrift" panose="020B0502040204020203" pitchFamily="34" charset="0"/>
              </a:rPr>
              <a:t>MIN TEMP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04BEB-A3C8-4C56-8B40-7237C6A37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023358"/>
            <a:ext cx="10058400" cy="1143000"/>
          </a:xfrm>
        </p:spPr>
        <p:txBody>
          <a:bodyPr/>
          <a:lstStyle/>
          <a:p>
            <a:pPr algn="ctr"/>
            <a:r>
              <a:rPr lang="en-US" dirty="0"/>
              <a:t>Observations from Daniel and Bush Field STATION</a:t>
            </a:r>
          </a:p>
        </p:txBody>
      </p:sp>
    </p:spTree>
    <p:extLst>
      <p:ext uri="{BB962C8B-B14F-4D97-AF65-F5344CB8AC3E}">
        <p14:creationId xmlns:p14="http://schemas.microsoft.com/office/powerpoint/2010/main" val="26266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E70877-6249-45D7-9AD2-B6CB4A4D9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" y="1263695"/>
            <a:ext cx="11829011" cy="44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7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28829-829D-446C-BAE6-7A1F311C1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1282368"/>
            <a:ext cx="11978640" cy="433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7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724957-8FBC-442F-9364-D1A0098BA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" y="1258070"/>
            <a:ext cx="11812385" cy="434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0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5C52F8-2D40-4438-A3F8-0556521B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" y="1301900"/>
            <a:ext cx="11945389" cy="43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9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B4A6C6-BA2B-42F5-BF04-90240B0A8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" y="1249021"/>
            <a:ext cx="12020204" cy="43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54C094-EC45-4A6F-8B84-726007FBC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" y="1295761"/>
            <a:ext cx="11986953" cy="431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2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BE74C-10C6-4086-963F-C07B1B525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2" y="1180407"/>
            <a:ext cx="11937076" cy="43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4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B2B68A-D9EB-4BEC-81FE-EFB3A2CB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" y="1163782"/>
            <a:ext cx="11945389" cy="44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750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Bahnschrift</vt:lpstr>
      <vt:lpstr>Calibri</vt:lpstr>
      <vt:lpstr>Calibri Light</vt:lpstr>
      <vt:lpstr>Retrospect</vt:lpstr>
      <vt:lpstr>AUGUSTA SEASONAL  MIN TEMP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AUGUSTA SEASONAL  MIN TEMP ANALYSIS</dc:title>
  <dc:creator>Nilkanth Shantaram Kadlag</dc:creator>
  <cp:lastModifiedBy>Nilkanth Shantaram Kadlag</cp:lastModifiedBy>
  <cp:revision>2</cp:revision>
  <dcterms:created xsi:type="dcterms:W3CDTF">2024-06-26T03:25:21Z</dcterms:created>
  <dcterms:modified xsi:type="dcterms:W3CDTF">2024-06-27T17:57:34Z</dcterms:modified>
</cp:coreProperties>
</file>