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0B72-AE2E-4501-878A-FB0D058D9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F4D9F-B644-4A39-9E3F-6515F8E26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AFBCB-05FA-49F5-9479-584410F6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5D29-46B6-419B-B825-ACDFD46434D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0D89A-2988-48B5-A191-AEFFC625E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F6878-E26C-450A-A792-95F61822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B6CF-5DFD-4600-A55D-7D96D02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8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0F2D-B4E1-4C3A-A2DE-7FB6CB00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A7AFA-F429-4D4F-97A6-33A1B1018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0ED5D-2F83-4875-8B97-90927312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5D29-46B6-419B-B825-ACDFD46434D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9E771-C079-4BC8-8CDF-7DB665C7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A3C35-15AD-4B4A-9B29-627C21E0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B6CF-5DFD-4600-A55D-7D96D02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8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77D84-CD15-41B8-935A-944F05943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3266C-9FD2-4A26-9A5B-38F7208A9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CFD4B-839D-4C94-BA61-C6F8CEB8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5D29-46B6-419B-B825-ACDFD46434D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28DE8-434E-4D81-A7CF-41A0FD3B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1D2A3-DD1F-41AE-9FB8-D2B36017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B6CF-5DFD-4600-A55D-7D96D02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6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1353-01F0-4735-AEB6-7C1AB8E0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1586-6A95-4D35-9900-F24232D42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A937C-E34B-4117-B63C-EEA19E1B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5D29-46B6-419B-B825-ACDFD46434D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89D6C-5BAC-41EA-BE13-A1D56BBF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8665A-24AD-47E5-859A-99260D7C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B6CF-5DFD-4600-A55D-7D96D02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0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83EF-BE26-4FDE-AB6F-482E6C005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E4131-9227-4B2C-83C4-B9DBE054D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DF1B5-216B-4B58-B848-AEDB2D4D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5D29-46B6-419B-B825-ACDFD46434D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AC013-EE01-457E-AB7D-0BC83C95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83038-C44D-4C67-8DEA-1AFF4553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B6CF-5DFD-4600-A55D-7D96D02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5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DC84-8C2D-4F88-B1C5-C1952478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2CD1-FCE1-4F6D-B1B2-580EE7D75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4F80E-B524-4CAB-9F28-5A83D25BB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109DC-14BF-4018-89B8-915B4F6A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5D29-46B6-419B-B825-ACDFD46434D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788E9-B807-4A08-BD04-79BD2AD3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6B707-71AD-46DA-890B-11C68FC8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B6CF-5DFD-4600-A55D-7D96D02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0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B6D5-971C-405B-9669-7CE5FD28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3F63C-5183-4C17-9A75-B20BC2A89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2FD4F-6F8B-434F-B75E-3544AC3E2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86434-1350-4DFE-8177-F154C2DC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5147A-61ED-4779-81A1-189F5F26D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A305D-AEF7-4FC7-8667-FD285BA4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5D29-46B6-419B-B825-ACDFD46434D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23CAF-EBCF-4EB9-BAD7-A02CCCF2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5C5F9-A8C3-4B99-9ED3-59588953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B6CF-5DFD-4600-A55D-7D96D02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6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8A10-6D85-4881-929F-E1032CD2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E1FFF-8D7C-4DF2-BE0B-88DB50CA5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5D29-46B6-419B-B825-ACDFD46434D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17592-E096-40E6-A79B-437E689C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80CDE-2D90-4B16-AA8E-C1A87BAB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B6CF-5DFD-4600-A55D-7D96D02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9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21DFC-E204-4B5C-B621-1DFB1ACF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5D29-46B6-419B-B825-ACDFD46434D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EB524-95EB-4034-A985-9A4085E0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78BE7-75B4-4A54-8B53-EB715FF8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B6CF-5DFD-4600-A55D-7D96D02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4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0B0D-0E8F-4859-94D5-1DD0AE973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A6D2-6AD3-426E-917F-C9815CB30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B8BDA-A21B-4CE5-B6C2-643ABFAFB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6B8F2-C54D-407D-A73C-681858BD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5D29-46B6-419B-B825-ACDFD46434D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3A9E4-2F5A-416A-959C-2446A583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E9377-4DB1-481F-BFFD-87055BF6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B6CF-5DFD-4600-A55D-7D96D02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3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7C4D-9879-49D7-9660-AD8F3E1B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82A88-EB35-4BB0-8554-2B96601A4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ED26C-B79D-4626-A06B-0460AC617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06605-B7BA-4C54-89C9-07136BAB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5D29-46B6-419B-B825-ACDFD46434D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9856A-204C-4BCE-80AF-C32866C7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45361-C923-4F6C-BA44-7988207E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B6CF-5DFD-4600-A55D-7D96D02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9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1C890-148F-4730-AE25-FDC17624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288C3-7DFD-4C2C-8862-F4ADE8C30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77592-D933-4A79-8359-1A5EEA175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05D29-46B6-419B-B825-ACDFD46434D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2714-70B0-4B4D-A480-D7411EC35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3BFF-327C-4105-8360-B22E840E3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1B6CF-5DFD-4600-A55D-7D96D02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5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B274-C0B8-4277-8523-31A069278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>
                <a:latin typeface="Bahnschrift" panose="020B0502040204020203" pitchFamily="34" charset="0"/>
              </a:rPr>
              <a:t>FALL SEASON TOTAL PRCP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692B5-FA93-4326-9616-30E70019C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Temperature Values at each station</a:t>
            </a:r>
          </a:p>
          <a:p>
            <a:r>
              <a:rPr lang="en-US" u="sng" dirty="0"/>
              <a:t>Time period</a:t>
            </a:r>
            <a:r>
              <a:rPr lang="en-US" dirty="0"/>
              <a:t>: 1991 to 2023</a:t>
            </a:r>
          </a:p>
          <a:p>
            <a:r>
              <a:rPr lang="en-US" u="sng" dirty="0"/>
              <a:t>Daniel Field Time period</a:t>
            </a:r>
            <a:r>
              <a:rPr lang="en-US" dirty="0"/>
              <a:t>: 1998 to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4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499B06-37FE-4C14-8A43-A1477EE22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" y="87700"/>
            <a:ext cx="6957753" cy="1073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024665-09D3-4DF7-B3B1-DEB2B7728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214"/>
            <a:ext cx="12192000" cy="565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7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5F0C22-4FB1-43AC-830E-31E7732FF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2" y="69864"/>
            <a:ext cx="6711796" cy="1035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A5E860-BE99-4665-986B-3A0352819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3239"/>
            <a:ext cx="12192000" cy="563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2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6F77EA-76A6-4876-9DEF-7C87FE754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" y="69864"/>
            <a:ext cx="6765660" cy="1044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9447E7-234C-4E6B-A562-6FE2A1746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3904"/>
            <a:ext cx="12192000" cy="567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1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E832B2-3A2A-4966-98A5-07555C184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5" y="61552"/>
            <a:ext cx="6604062" cy="1019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BC5AF6-E2E2-4989-970B-4C14C1D7A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656"/>
            <a:ext cx="12192000" cy="571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6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321FCC-2910-46D9-A43A-35174E859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" y="69865"/>
            <a:ext cx="6711790" cy="10357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4DA6FD-38A8-4097-8E3E-4F49BDAFD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5593"/>
            <a:ext cx="12192000" cy="575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8F0E93-5B48-40B2-B863-B3DCF6351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" y="86490"/>
            <a:ext cx="6657920" cy="10274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89CB54-5C46-4097-B12F-8401094F9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521"/>
            <a:ext cx="12192000" cy="563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7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Office Theme</vt:lpstr>
      <vt:lpstr>FALL SEASON TOTAL PRCP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SEASON TOTAL PRCP ANALYSIS</dc:title>
  <dc:creator>Nilkanth Shantaram Kadlag</dc:creator>
  <cp:lastModifiedBy>Nilkanth Shantaram Kadlag</cp:lastModifiedBy>
  <cp:revision>2</cp:revision>
  <dcterms:created xsi:type="dcterms:W3CDTF">2024-07-29T04:56:15Z</dcterms:created>
  <dcterms:modified xsi:type="dcterms:W3CDTF">2024-07-29T05:01:51Z</dcterms:modified>
</cp:coreProperties>
</file>