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0116-8152-46E1-9CE2-2DC254ADE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4DAA5-41BE-4809-AD86-4F3BAB36E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4841E-C581-45DC-862D-8A27FDF3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CD7D-7B8F-4FA2-8917-791CF45C34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37933-3043-4803-A40D-02C8E291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0E6BC-2E0C-4E61-AC28-39DF9353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2071-B8D2-433A-A1C4-2B0EF711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0172-E63D-4797-B72F-2B98B998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01B8D-7059-40C7-88E6-A462B4ED2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CC374-026E-4D7C-994D-0D92053F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CD7D-7B8F-4FA2-8917-791CF45C34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ADCD-8F7D-4A59-BDA5-7DB2291B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597A9-D04E-4E6B-81EE-FA9F33C2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2071-B8D2-433A-A1C4-2B0EF711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B69D0-9815-4C55-8378-35ED17165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D4636-F917-4A59-B5EF-17D8CF69B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0B48D-6497-4606-A193-58746500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CD7D-7B8F-4FA2-8917-791CF45C34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7AF87-3A74-4C46-8B15-66592EF0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186DE-037B-4A05-915B-AC7EC5CD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2071-B8D2-433A-A1C4-2B0EF711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3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6F1F-80FC-4C85-A424-F7F00E4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23AB-C8DB-46B9-A5F4-D47204E5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43E71-D478-4DC3-9197-B6B24B33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CD7D-7B8F-4FA2-8917-791CF45C34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ACC79-F5C2-4156-AAE1-FCE4435E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C57C7-7249-4B42-8D75-433FBA8A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2071-B8D2-433A-A1C4-2B0EF711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6287-EC76-49D4-BEBB-5AA654C1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B3234-8E2F-4E88-BA95-08FBCD8E5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855D0-55DA-41DB-B5B0-019DCC39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CD7D-7B8F-4FA2-8917-791CF45C34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268B-1373-42F2-8C10-C86B6B3F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476BD-A457-49B3-B5FB-3CA0B4FA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2071-B8D2-433A-A1C4-2B0EF711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8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4AA9-C12A-4BB3-877B-16A2CE58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311A-C677-4D6C-9841-09EA59FC7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6E0C3-A2BE-4D0B-9576-D494EC0C4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F7852-FB55-465A-B16E-31653FA3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CD7D-7B8F-4FA2-8917-791CF45C34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2EDE0-2CF5-4868-8911-6F0B3231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C3357-1DD3-4C8F-87A8-888DEDE5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2071-B8D2-433A-A1C4-2B0EF711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582D-87D0-4F77-879F-B9B68E8B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80155-0691-4A10-9AC7-A2C443860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427C3-133D-46C6-91F4-859DAF524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F745D-D9CF-4888-B3CB-817A04C1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9489C-639A-4B7D-A38E-1B0C26293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F7F3D-C86E-4481-81D8-FC63D6C9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CD7D-7B8F-4FA2-8917-791CF45C34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42609-EA3E-4356-A59A-687ACE31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9DBB5-B550-4E5E-892B-B56F47D8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2071-B8D2-433A-A1C4-2B0EF711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7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4FCA-D5DB-4287-B2BC-576D6A79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84E6D-C701-451C-BE54-8405A8A5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CD7D-7B8F-4FA2-8917-791CF45C34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EDB9E-213C-4EE8-BDBE-AAAC336B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58D38-7223-4419-A229-34E1E912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2071-B8D2-433A-A1C4-2B0EF711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7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CD5A6-32CB-4FBA-B9E8-5719B8C3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CD7D-7B8F-4FA2-8917-791CF45C34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8EB7A-7E19-4BD9-BF8A-B85C9AD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692B2-6F2E-4775-A9C0-DB5C5A7B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2071-B8D2-433A-A1C4-2B0EF711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0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9C60-47E6-4116-AEBD-8C50D5F5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3979A-2A4D-41BB-AA3D-4EA5D345D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E581D-6E0D-4AC0-ADCA-8E100B80E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7AC96-A216-48B3-A002-6890B5DF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CD7D-7B8F-4FA2-8917-791CF45C34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A42A5-16C3-43CA-8AED-B54381E2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0B06F-F621-4CB5-9AE9-43FBE7AE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2071-B8D2-433A-A1C4-2B0EF711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8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75E7-08F3-400C-9E75-ACB09499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7A988-EF3B-4859-BACE-6C5CEFDA9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D74E3-1A79-4F81-858A-DF2E782B6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C34DC-6298-40CE-9B02-92DA16BC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CD7D-7B8F-4FA2-8917-791CF45C34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2C551-0FB5-4847-B2D2-97C5C3FE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24E99-A988-47AF-B7DC-1A9C320A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2071-B8D2-433A-A1C4-2B0EF711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CA170-0532-4FA3-86A8-EB0A42C8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831CB-6C1E-41FB-B294-755F5D9E1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93928-6C72-4FB1-8134-1D7385B8C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1CD7D-7B8F-4FA2-8917-791CF45C346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574C-7E17-4EAC-B700-139AB44C9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6D58E-3611-48B6-9C5E-18EF7A545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C2071-B8D2-433A-A1C4-2B0EF711C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3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93C8-5411-4955-91C7-CCF2CA043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latin typeface="Bahnschrift" panose="020B0502040204020203" pitchFamily="34" charset="0"/>
              </a:rPr>
              <a:t>SPRING SEASON TOTAL PRCP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3CFF4-9A7D-4370-9AA6-416638557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Temperature Values at each station</a:t>
            </a:r>
          </a:p>
          <a:p>
            <a:r>
              <a:rPr lang="en-US" u="sng" dirty="0"/>
              <a:t>Time period</a:t>
            </a:r>
            <a:r>
              <a:rPr lang="en-US" dirty="0"/>
              <a:t>: 1991 to 2023</a:t>
            </a:r>
          </a:p>
          <a:p>
            <a:r>
              <a:rPr lang="en-US" u="sng" dirty="0"/>
              <a:t>Daniel Field Time period</a:t>
            </a:r>
            <a:r>
              <a:rPr lang="en-US" dirty="0"/>
              <a:t>: 1998 to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7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88066D-5A3C-48CA-9393-E34C580C8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" y="72200"/>
            <a:ext cx="6368720" cy="1025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3F82C1-B85B-45CB-985A-6A6F43E90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279"/>
            <a:ext cx="12192000" cy="56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0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A92916-0AA4-48BD-AB5D-21C20AE29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08"/>
            <a:ext cx="6481599" cy="1043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6CB837-630E-4ECC-99FA-6A377377E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6"/>
            <a:ext cx="12192000" cy="57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6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0E833-ED27-46AB-B44E-72E8FCD84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" y="66502"/>
            <a:ext cx="6559061" cy="1055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FA6D59-1C69-4D67-93E3-101BA44D6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218"/>
            <a:ext cx="12192000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0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A8B868-67DD-43D1-A337-340547EFA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" y="63888"/>
            <a:ext cx="6781893" cy="1091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A2F705-3A76-4E55-80FF-9571936A4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470"/>
            <a:ext cx="12192000" cy="56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0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5ECF6C-3A25-44A6-B23C-EDA136593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" y="72201"/>
            <a:ext cx="6246703" cy="1005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B06841-5CEC-4706-8445-C241C799E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207"/>
            <a:ext cx="12192000" cy="564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6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3D535B-00FF-4FE7-865D-385ADA6E6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4" y="72199"/>
            <a:ext cx="6058854" cy="975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177FB6-DA00-41FC-88E1-32BE26B10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403"/>
            <a:ext cx="12192000" cy="573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Office Theme</vt:lpstr>
      <vt:lpstr>SPRING SEASON TOTAL PRCP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SEASON TOTAL PRCP ANALYSIS</dc:title>
  <dc:creator>Nilkanth Shantaram Kadlag</dc:creator>
  <cp:lastModifiedBy>Nilkanth Shantaram Kadlag</cp:lastModifiedBy>
  <cp:revision>2</cp:revision>
  <dcterms:created xsi:type="dcterms:W3CDTF">2024-07-29T04:21:40Z</dcterms:created>
  <dcterms:modified xsi:type="dcterms:W3CDTF">2024-07-29T04:28:19Z</dcterms:modified>
</cp:coreProperties>
</file>