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96DE-3D71-463C-8528-07B4471B8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6BAFC-D6DA-4719-9774-5341918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E12A6-01E1-4F73-A8FC-BE6F9E5C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7AC8-5812-4AE4-879F-8DCB13D38EE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2F65-4B11-4430-B7C9-004B1CB0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56CC-8F70-428B-9572-60A7A90C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8DF8-EA9B-4A80-9A1C-2D87EFCC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3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5FE4-E007-46E8-A227-9942BC64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9FDD1-BBCD-43D3-9982-38262046D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E6DD7-CB72-4663-B563-BB5A4865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7AC8-5812-4AE4-879F-8DCB13D38EE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10DE7-4A75-49DC-9FA9-2E9AFE11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16D36-E1D0-4424-AC25-D4C6EE5B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8DF8-EA9B-4A80-9A1C-2D87EFCC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9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F4578-BE67-4716-AE05-3371C660E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0DD82-F36C-4C8F-9EC4-AE1E3F05B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A505-0718-4E6B-B306-664A9DD9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7AC8-5812-4AE4-879F-8DCB13D38EE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4E322-BCBE-47F0-BA66-9123249A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D85A5-F88D-40AB-A2A5-293B0592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8DF8-EA9B-4A80-9A1C-2D87EFCC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0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417F-437E-47B5-9DB9-B8259CA2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6FE43-15E3-4866-A9C2-C3947EB11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4DB6E-581E-47DB-86C2-EC3E1042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7AC8-5812-4AE4-879F-8DCB13D38EE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8D0AE-D53A-4C99-A02A-B10557AF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B61FA-98BF-4451-8890-9F1CC76E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8DF8-EA9B-4A80-9A1C-2D87EFCC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7A28-86E5-4551-9CDC-035A05E9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9A776-C22C-4122-96D4-FAC0A330F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BAFD3-4E01-4DC1-9CD0-F41FE801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7AC8-5812-4AE4-879F-8DCB13D38EE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4263E-E5D3-4CA3-B450-AE6F914C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39FC7-D164-4AF2-94BA-7897C0FF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8DF8-EA9B-4A80-9A1C-2D87EFCC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9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6A32-C496-4437-BA13-988C9A5B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B3FC9-FAA5-4C54-A1EC-27505A423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15D8C-9717-44B7-AFEE-8664BC36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FE56A-48E8-44C6-9901-DCECD9A3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7AC8-5812-4AE4-879F-8DCB13D38EE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85B7C-60D6-4E67-B990-D1D85CF0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75BAF-B652-4810-9E1D-D750DAFC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8DF8-EA9B-4A80-9A1C-2D87EFCC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6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C48B-4827-4EC3-9C66-87661253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11DCB-6EED-4133-AFC8-61A01C6D2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54557-83C7-462D-9F2B-914F8A38F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BE26A-B887-4579-B5B7-8ACF70BD3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8EE10-95F5-484A-AB66-0975CB133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7B7EB-FB33-42E1-9500-69428B0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7AC8-5812-4AE4-879F-8DCB13D38EE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72617-1631-446D-B038-754271E0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F2338-1EE0-4C27-B53A-7A7BB50D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8DF8-EA9B-4A80-9A1C-2D87EFCC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4B2B-BF79-44D6-B05F-1710C746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F3E93-56B9-4811-913A-314C4D5E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7AC8-5812-4AE4-879F-8DCB13D38EE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06A17-C84E-46A7-B3B5-F83D51DC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02E4E-C2A5-4986-B459-86DDDA8D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8DF8-EA9B-4A80-9A1C-2D87EFCC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8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8402D-2E88-4156-813D-03A80651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7AC8-5812-4AE4-879F-8DCB13D38EE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AE72B-4118-4733-926E-9ACEA2BB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A0756-4E43-4588-AD94-89D1628D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8DF8-EA9B-4A80-9A1C-2D87EFCC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8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90DE-21CE-486A-A6CD-2AF9BBED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A454-1EB6-484D-9F3F-CB5F9B94A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0585B-0E3E-4CAB-951A-BFAA9ADC9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A999A-B830-4B21-80F0-27DFA002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7AC8-5812-4AE4-879F-8DCB13D38EE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8C9E2-83F6-4459-A47D-0749B1DA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73059-5331-46B9-995D-90D0730A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8DF8-EA9B-4A80-9A1C-2D87EFCC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8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58FB-80C0-4E8A-AE07-41DB838D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312FD-5166-49BB-84DF-D05431FEB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75FB6-07D6-418E-93DE-12F8D5118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1044A-62CE-4E3A-BB08-8A09B4C9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7AC8-5812-4AE4-879F-8DCB13D38EE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92A37-9CB1-4A66-ACD8-6B5E4117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5650B-5F2F-4CBF-8B04-A655760C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8DF8-EA9B-4A80-9A1C-2D87EFCC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1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B5CB3-989D-4FB7-ACF2-3C79784B1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B522D-0F32-42AB-9457-CA96E28F3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ED1B7-E0DB-422F-AD41-A10BEFEC8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7AC8-5812-4AE4-879F-8DCB13D38EE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86696-B144-4B09-B91C-485C61F32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DD413-EB8F-4CF9-B89D-C0641567D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38DF8-EA9B-4A80-9A1C-2D87EFCC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2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F030-6B97-49C0-A6FE-2E23D0DA2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latin typeface="Bahnschrift" panose="020B0502040204020203" pitchFamily="34" charset="0"/>
              </a:rPr>
              <a:t>SUMMER SEASON TOTAL PRCP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1C1D8-1260-4FBC-805F-77FD57130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Temperature Values at each station</a:t>
            </a:r>
          </a:p>
          <a:p>
            <a:r>
              <a:rPr lang="en-US" u="sng" dirty="0"/>
              <a:t>Time period</a:t>
            </a:r>
            <a:r>
              <a:rPr lang="en-US" dirty="0"/>
              <a:t>: 1991 to 2023</a:t>
            </a:r>
          </a:p>
          <a:p>
            <a:r>
              <a:rPr lang="en-US" u="sng" dirty="0"/>
              <a:t>Daniel Field Time period</a:t>
            </a:r>
            <a:r>
              <a:rPr lang="en-US" dirty="0"/>
              <a:t>: 1998 to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7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8B04D-4D64-4FF0-A01E-8C03D4553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" y="74536"/>
            <a:ext cx="6473032" cy="1039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697CEB-80B9-493D-9742-F142BA300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3905"/>
            <a:ext cx="12192000" cy="56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9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A80BC1-FB60-47CA-87DC-3A0CC6AE9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" y="0"/>
            <a:ext cx="6264219" cy="10058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BD2526-9AD3-42DD-BC09-BDB7986DF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840"/>
            <a:ext cx="12192000" cy="577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1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4D9CC-63CF-4FF2-A361-721745644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6" y="66224"/>
            <a:ext cx="6576570" cy="1055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509763-ABD0-499A-81EE-FFE78C6FD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890"/>
            <a:ext cx="12192000" cy="561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3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342860-31D9-4421-A083-BD073AF1F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7" y="66224"/>
            <a:ext cx="6369488" cy="10227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107DE-65F7-42DC-B4DF-AE64733BF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967"/>
            <a:ext cx="12192000" cy="570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9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0A8258-37D3-4998-A9D7-B80DFC2E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7" y="66223"/>
            <a:ext cx="6317729" cy="10144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D982BE-39C5-4DA9-9E62-DB9FDE97F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55"/>
            <a:ext cx="12192000" cy="571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2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4613B4-A6EB-40B6-9129-C6112C6E5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2" y="0"/>
            <a:ext cx="6574839" cy="10557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6A3703-305D-465E-B084-E4429CA79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715"/>
            <a:ext cx="12192000" cy="57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Office Theme</vt:lpstr>
      <vt:lpstr>SUMMER SEASON TOTAL PRCP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SEASON TOTAL PRCP ANALYSIS</dc:title>
  <dc:creator>Nilkanth Shantaram Kadlag</dc:creator>
  <cp:lastModifiedBy>Nilkanth Shantaram Kadlag</cp:lastModifiedBy>
  <cp:revision>3</cp:revision>
  <dcterms:created xsi:type="dcterms:W3CDTF">2024-07-29T04:31:25Z</dcterms:created>
  <dcterms:modified xsi:type="dcterms:W3CDTF">2024-07-29T05:15:00Z</dcterms:modified>
</cp:coreProperties>
</file>