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7E29D-654D-43B2-A903-CDAAD429B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04509-AD7C-4D72-BA2D-344686BAA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AF065-35D1-4D58-996F-BD5FEC21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C05-EDDD-4A92-BD7F-D69A03EC89A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527D8-7EFE-4002-81E6-08C0EE187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7A65B-1258-4061-B0D6-AB6F0A84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4860-933F-491C-9726-F9E5D8E6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0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012A-6389-4B56-AF32-680EDF75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AAF53-828A-434B-9AC6-15F0AF485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6912D-459A-4502-9993-A31913F2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C05-EDDD-4A92-BD7F-D69A03EC89A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B6D66-27C7-47A6-B1B7-A9FEAA49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6BE8F-CAEF-469C-82A5-6E54BD3A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4860-933F-491C-9726-F9E5D8E6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31B1F6-B0E5-4C36-BF36-490E2344E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D57EF-7A2C-47E7-8592-D86D87A4C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92D06-44B5-4242-8E1B-43629F3F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C05-EDDD-4A92-BD7F-D69A03EC89A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4E626-B000-4FE6-B872-BF3D6E8DD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74228-309C-4A6E-87CE-6F146859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4860-933F-491C-9726-F9E5D8E6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5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C1B4-9781-4AD8-9DD3-B4D6D204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BDB9C-19F8-461B-BAB9-58EDDAB77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B0202-D4A9-4B5E-B2BC-15783775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C05-EDDD-4A92-BD7F-D69A03EC89A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45B49-4EBE-41B7-B97C-D1872764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0D0DE-B58C-4BBB-83B8-6BB1A5EE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4860-933F-491C-9726-F9E5D8E6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4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B96F-73CA-485B-8815-DABDCAEE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A9C52-9E84-4300-AF95-C5B097652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7EC65-6CD2-4423-BCDE-BFF6304FD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C05-EDDD-4A92-BD7F-D69A03EC89A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82E98-4552-48EF-823D-459A085D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E31DA-3708-47A0-A901-A21B9DD7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4860-933F-491C-9726-F9E5D8E6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2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D25A-D637-4A7E-A6D5-01AE5C5F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B988A-9139-4B8B-8D78-A9B65078F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D89C1-783F-49AA-8B59-DB2B86B10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ACC0E-7B96-4F9B-9AEE-5120AD1F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C05-EDDD-4A92-BD7F-D69A03EC89A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6CE51-63EE-4FDE-A567-1F721B2F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B243C-B282-4C46-8B95-FEAE99F0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4860-933F-491C-9726-F9E5D8E6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42F8-2BFE-4346-8B87-D4D146001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86E91-ED8C-453A-8715-AAE0DBB28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7603-EA4E-4985-BE0C-C74610D2C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05576-27DE-4AA3-9D92-B541DC924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837BD-39E2-4960-BFE0-3639962D8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AF47D3-799D-44E5-8512-AA04CFCA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C05-EDDD-4A92-BD7F-D69A03EC89A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F0FC8-D574-4565-BBF7-D025FF3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CF462-8517-4A03-BFB5-7396969B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4860-933F-491C-9726-F9E5D8E6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8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C3A0-BA94-453D-B9BB-58D4BA41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D42F6-328F-46AB-AD01-000BE4C0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C05-EDDD-4A92-BD7F-D69A03EC89A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B4A6F-C460-48C9-8E34-94F0AB43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B2795-3050-4586-8503-A8764910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4860-933F-491C-9726-F9E5D8E6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0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D0C8D9-E0D6-489C-839A-07F0A9132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C05-EDDD-4A92-BD7F-D69A03EC89A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78E11-77C8-42CD-B92C-F6137F37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C4D3F-CD8F-4FF9-B024-0BE7A0FA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4860-933F-491C-9726-F9E5D8E6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5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EE54-EF5E-42C0-B887-D025DCEEE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EF7D1-25ED-4448-94E3-33D0207CE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AD7DA-5073-4135-8E21-1EE92865F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9904B-9926-409B-BB31-85ED675B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C05-EDDD-4A92-BD7F-D69A03EC89A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13D4D-C416-4D6D-83DB-0A1CAC08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0AB72-EDB3-4ACD-9F64-587B96E3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4860-933F-491C-9726-F9E5D8E6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6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6BF8-930C-42DE-8B38-D0D30F624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A439E0-8E29-4FCA-84A6-118BFA37E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A8E8B-B4C0-40AB-8BB7-F783641BC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1E572-2DFB-45A2-942A-662125C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BC05-EDDD-4A92-BD7F-D69A03EC89A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883CC-1D16-4923-843C-3CA1D0E0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F44C9-C0C7-4DDB-AD6F-2B0F0473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4860-933F-491C-9726-F9E5D8E6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3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3DB821-FE4A-4ABD-93CF-D7169158A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F7CFD-073A-498F-A85B-1C5C90C67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645FA-0C0A-48DC-90EF-2072BCB2F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BC05-EDDD-4A92-BD7F-D69A03EC89A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EBB54-E1E2-4095-A044-4E07DA5AC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A5AFD-370B-4E77-A17E-2BF958E32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94860-933F-491C-9726-F9E5D8E6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7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1429-D2A2-451B-B932-E4240D1B74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latin typeface="Bahnschrift" panose="020B0502040204020203" pitchFamily="34" charset="0"/>
              </a:rPr>
              <a:t>SUMMER SEASON AVG MAX TEMP ANALYSIS</a:t>
            </a:r>
            <a:endParaRPr lang="en-US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79477-E7D6-4CAA-BD84-44DC06112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/>
              <a:t>Temperature Values at Each Station</a:t>
            </a:r>
          </a:p>
          <a:p>
            <a:r>
              <a:rPr lang="en-US" u="sng" dirty="0"/>
              <a:t>Time Period:</a:t>
            </a:r>
            <a:r>
              <a:rPr lang="en-US" dirty="0"/>
              <a:t> 1991 to 2023</a:t>
            </a:r>
          </a:p>
          <a:p>
            <a:r>
              <a:rPr lang="en-US" u="sng" dirty="0"/>
              <a:t>Daniel Field Time period:</a:t>
            </a:r>
            <a:r>
              <a:rPr lang="en-US" dirty="0"/>
              <a:t> 1998 to 2023</a:t>
            </a:r>
          </a:p>
        </p:txBody>
      </p:sp>
    </p:spTree>
    <p:extLst>
      <p:ext uri="{BB962C8B-B14F-4D97-AF65-F5344CB8AC3E}">
        <p14:creationId xmlns:p14="http://schemas.microsoft.com/office/powerpoint/2010/main" val="50377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391A97-E13D-4EE8-9158-C4CE4C351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612"/>
            <a:ext cx="6542116" cy="1064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08DC9F-50E1-4C83-BAB7-FCEBB4D83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977"/>
            <a:ext cx="12192000" cy="559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9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A073E6-55C6-48C3-B896-BC8CAB30F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299"/>
            <a:ext cx="6461392" cy="1051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3CAC77-522F-4520-B832-899DFDF2F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3692"/>
            <a:ext cx="12192000" cy="559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8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CF8B8E-F335-4EE9-9095-B69A1D5FF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37"/>
            <a:ext cx="6614673" cy="10761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30D74C-9AAD-4BC5-8614-82F15156C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407"/>
            <a:ext cx="12192000" cy="561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C4FBA2-5F74-47D8-95E8-97DA2640D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38845"/>
            <a:ext cx="12192000" cy="57191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B49022-E124-4D69-80BE-9A74F41D3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5925"/>
            <a:ext cx="6410299" cy="104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3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C34766-FF6C-4B4D-AA5F-5448E4222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432"/>
            <a:ext cx="12192000" cy="55757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7E722-828C-4DB0-A7F3-3198399D3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778"/>
            <a:ext cx="6278270" cy="102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21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7B2B30-575C-46B0-BB7B-6BBF8DB17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4928"/>
            <a:ext cx="12192000" cy="5632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E4BBDA-2057-4DB3-B293-B7AF90CB8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75"/>
            <a:ext cx="6256229" cy="101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52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25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</vt:lpstr>
      <vt:lpstr>Calibri</vt:lpstr>
      <vt:lpstr>Calibri Light</vt:lpstr>
      <vt:lpstr>Office Theme</vt:lpstr>
      <vt:lpstr>SUMMER SEASON AVG MAX TEMP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Nilkanth Shantaram Kadlag</dc:creator>
  <cp:lastModifiedBy>Nilkanth Shantaram Kadlag</cp:lastModifiedBy>
  <cp:revision>8</cp:revision>
  <dcterms:created xsi:type="dcterms:W3CDTF">2024-07-25T17:38:55Z</dcterms:created>
  <dcterms:modified xsi:type="dcterms:W3CDTF">2024-07-25T19:35:22Z</dcterms:modified>
</cp:coreProperties>
</file>