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59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70DC-76F2-40FA-BE03-CF90E1379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7397F-DFFC-4196-99B9-8670C0C43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9306-9C91-4114-8653-295C0AE4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3657-F324-4000-B370-16E13FC8E87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423F4-DA3F-4171-B063-4A9D281C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3040-AA14-4A87-8C09-A5D01860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F6F9-B84A-4F38-95CA-688EB1DD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0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C27E-7A4D-4D85-A39C-A141C575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1ED42-E6A9-4312-975A-1181DAAAF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1F3FD-387D-43F9-8137-FF3DB251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3657-F324-4000-B370-16E13FC8E87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DB529-7F5D-490F-B8FA-78AF502E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B5F0-C847-4C2F-9C6B-EAB2B38B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F6F9-B84A-4F38-95CA-688EB1DD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55F6A-C0DD-4A31-9F4E-BDC1379A8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8782F-C59D-4FB4-80FC-9E644C090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32E3-7413-4FAD-A50D-A520AEB7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3657-F324-4000-B370-16E13FC8E87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D822-59FB-45CF-AC0E-97FF502D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AFB3-2A94-40ED-B40A-FAAB868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F6F9-B84A-4F38-95CA-688EB1DD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1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E836-83F7-4A82-AFA1-2014982F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F952-E1EF-4BC7-B6A8-C72FED73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AF3E-7AB9-423A-8F28-14D0C6DE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3657-F324-4000-B370-16E13FC8E87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1E1D-E535-401E-96C6-82AB4E0F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5416A-1F51-41E3-A15E-B313CF90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F6F9-B84A-4F38-95CA-688EB1DD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6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CF01-3D6D-4D41-93F1-8D5A7135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9A0E6-A75A-4A01-B3D0-344268E8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E0220-4807-4970-A32F-D06D5625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3657-F324-4000-B370-16E13FC8E87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59FF-7889-409F-935D-2CBFF606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3A368-DFF3-4A3C-A9D2-03531D17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F6F9-B84A-4F38-95CA-688EB1DD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4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F6C3-EE1B-4914-956D-2BEC1EA6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852-EB08-4BCF-B1BB-2BAD5249F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B32A-8F95-47D4-A432-4DBFA0953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2C99F-9141-406B-81D4-398AED3F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3657-F324-4000-B370-16E13FC8E87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5762C-F8CC-45E7-9706-0B982ABC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1F9DE-F479-4C00-95D4-9CD26811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F6F9-B84A-4F38-95CA-688EB1DD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44A0-AB59-4D8C-B210-4BAE737A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595EA-1421-416C-8314-691605466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7AB6E-0ED6-42E6-985B-5B08B26C4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4695A-B1FA-44E1-840D-F3E8E4BED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6FF03-AAB5-44EA-8093-4416FF55D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6CEA1-B2C0-4D55-9FE8-927264ED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3657-F324-4000-B370-16E13FC8E87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D1840-243F-434C-9D51-3FD41365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1F260-3F62-46DD-935B-55D4D54D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F6F9-B84A-4F38-95CA-688EB1DD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51C-B3D6-4774-B401-DF41176C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94FC5-BFB5-4EB8-80F9-3A63103B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3657-F324-4000-B370-16E13FC8E87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55F73-688A-40C1-9880-64CF4ABF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AE8F-3193-4F9E-B319-6D1C2501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F6F9-B84A-4F38-95CA-688EB1DD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1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FA584-80CD-40AA-A8B9-09EF2A9F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3657-F324-4000-B370-16E13FC8E87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71CEF-029C-48EC-8AB8-A23B7CBA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4BB37-3193-4B18-BFED-85F49114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F6F9-B84A-4F38-95CA-688EB1DD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61F3-9BB7-4705-8FF2-6AE7EE03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2F7F-052A-43C1-9BD8-62A626E2F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E0635-C5BF-4431-862F-5533FF5A3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20F10-562B-4AE5-ABF1-288A02AB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3657-F324-4000-B370-16E13FC8E87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682F0-AA0D-4F0D-8807-1250F366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9CDD-E2B2-4BC3-AA6F-416D6027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F6F9-B84A-4F38-95CA-688EB1DD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3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E480-739D-4D96-9C86-1B6F787C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96261-4519-4A85-A3E9-FE7B948E9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CDFD2-61C6-4DD6-8B8C-236E1D1EC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E0691-B645-4EE0-BF9F-96AA2744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3657-F324-4000-B370-16E13FC8E87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27A89-E67F-4874-9BC2-8C48D612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B1895-1355-45F8-9706-A3224F17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F6F9-B84A-4F38-95CA-688EB1DD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4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F5DA2-B4CE-4FD0-87FB-01EB14CB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8F81-BD84-4B2E-9B76-6661A8F64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C34B-1657-4355-B228-84BC3B359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3657-F324-4000-B370-16E13FC8E87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D3122-94D4-4D21-8DAA-1289D6B32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2397-7D40-4DB7-9217-0AB445A1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F6F9-B84A-4F38-95CA-688EB1DD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7178-5086-4F16-822E-AE08ADF70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latin typeface="Bahnschrift" panose="020B0502040204020203" pitchFamily="34" charset="0"/>
              </a:rPr>
              <a:t>SUMMER SEASON AVG MIN TEMP ANALYSIS</a:t>
            </a:r>
            <a:endParaRPr lang="en-US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A74A-7F0E-4663-BB1F-4C50B28F0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Temperature Values at each station</a:t>
            </a:r>
          </a:p>
          <a:p>
            <a:r>
              <a:rPr lang="en-US" u="sng" dirty="0"/>
              <a:t>Time period</a:t>
            </a:r>
            <a:r>
              <a:rPr lang="en-US" dirty="0"/>
              <a:t>: 1991 to 2023</a:t>
            </a:r>
          </a:p>
          <a:p>
            <a:r>
              <a:rPr lang="en-US" u="sng" dirty="0"/>
              <a:t>Daniel Field Time period</a:t>
            </a:r>
            <a:r>
              <a:rPr lang="en-US" dirty="0"/>
              <a:t>: 1998 to 2023</a:t>
            </a:r>
          </a:p>
        </p:txBody>
      </p:sp>
    </p:spTree>
    <p:extLst>
      <p:ext uri="{BB962C8B-B14F-4D97-AF65-F5344CB8AC3E}">
        <p14:creationId xmlns:p14="http://schemas.microsoft.com/office/powerpoint/2010/main" val="43949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4D4E1C-42A9-4F5A-A537-148DF947C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603"/>
            <a:ext cx="12192000" cy="5617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B12761-E3CB-4383-892C-22030237E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04"/>
            <a:ext cx="6658495" cy="10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0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783E9-C45E-4E52-B26E-5338251E1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9973"/>
            <a:ext cx="12192000" cy="561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AF6B0-2433-4A0C-B49B-F1355919A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10"/>
            <a:ext cx="6504841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7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3EF8D7-9765-4686-B3B5-7C1DB5D8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425"/>
            <a:ext cx="12192000" cy="5563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DB550C-6820-48FB-923F-70712C042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519"/>
            <a:ext cx="6417425" cy="10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5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9BA1CD-9326-494C-B8EE-82F7A6C1F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209"/>
            <a:ext cx="12192000" cy="5618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EB0EA4-1FB5-4E70-9A7C-5CB485011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89"/>
            <a:ext cx="6479136" cy="104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9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D157B-61DA-477F-BC71-8CC066E0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708"/>
            <a:ext cx="12192000" cy="5583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72CCF-6893-45A0-8236-77BED89D2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77"/>
            <a:ext cx="6730456" cy="10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0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EF4193-6480-4C68-8457-A01BE942E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442"/>
            <a:ext cx="12192000" cy="5642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1B2A02-DA0C-4AFA-B4AC-3723C6CD0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99"/>
            <a:ext cx="6524537" cy="10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7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Words>25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SUMMER SEASON AVG MIN TEMP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Nilkanth Shantaram Kadlag</dc:creator>
  <cp:lastModifiedBy>Nilkanth Shantaram Kadlag</cp:lastModifiedBy>
  <cp:revision>7</cp:revision>
  <dcterms:created xsi:type="dcterms:W3CDTF">2024-07-25T18:12:53Z</dcterms:created>
  <dcterms:modified xsi:type="dcterms:W3CDTF">2024-07-26T18:09:26Z</dcterms:modified>
</cp:coreProperties>
</file>