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C5D1-716F-4AD0-A705-A2A14A91E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9A09-F5C5-4CCC-BCC4-5C277FF5A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C4EC-69F3-4DE2-8E51-BEF188B2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14DC-6B21-4C3C-A222-CE4200C4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6BE9-BB60-4C39-8BE2-90050C43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E020-B07C-4D31-9A83-54DBF03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B4819-505C-4CD5-88C4-3ED199F5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BCCE-51C1-4BA6-8991-A95DB692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8CB0-3795-4E7D-9576-94907CF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C3A1-E974-4594-A792-48CC48C2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BB40B-44B2-4C4C-8529-5EA0F3FEB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8A71-D8D9-4DA3-90D1-86553484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D6BC-678F-490D-AF21-93FA206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FE98-C213-4F1F-B630-67EB1E44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8D9-E180-4CCE-B63B-A8F905BE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414-A9E6-401A-A9A4-E9606DE9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A9D-B211-4BE2-8E5F-696683B0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DA32-1F8E-427E-AACA-9467FA8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B541-03EB-426F-A8B3-5BCF9B66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41B9-B057-4895-9963-2CA649E3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1493-AB42-486D-AEE3-DC7E0FE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885B-FFB8-4985-A19F-14BC9E78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CFCA-6B3D-4EA3-8439-7679F02C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4633-8044-48A0-BD89-80129655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503C-D4E3-4555-8432-B9A033E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166-9681-48BF-9AC5-6B5B21BC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6865-C31B-4B2C-BA0E-C6798B5A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5F2D-E5B8-463C-B60E-9012AEAD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B9F3C-50BC-416E-AF5D-6A4A7B9B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6834-8CB3-4A41-9E83-B758669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C557-EB03-4BD5-87F2-C01951FF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EEE7-4BDD-4FEA-B7A2-3D452666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CE5F-EBBD-4DFF-9C08-A74DF484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C190E-45DE-4557-AE53-B79066CE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9C169-BC63-40F0-A2E9-20B173B6C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DC889-A04B-4E1E-9FAA-8FBBC69C1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8F2A8-E5EF-4B14-BEB4-92818984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EDA93-EDF4-4309-B0F1-1E9D4281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9636C-C6D9-4977-BB93-257F0183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6FD5-7040-4A20-B0CD-CFEA8DE8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52827-A61C-477E-BF55-312A1E09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2246-E66A-491A-B02E-E3E0BD22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3157-10D5-477D-A5B4-F670D090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11E1-8DAB-43E7-B842-2811F81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B6DB7-EFCE-4271-B6D3-E85E13CC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0C574-59B0-44EE-B124-401BF6A7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320-B14F-466A-A251-420E196F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E668-0BEB-43A6-8924-17AB0A2A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54388-1B11-4CB2-AF0F-96396DFD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5BF47-5613-49FC-A970-49B0D592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56C3-52DE-42ED-A88B-B0B6B0B8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0291-DBAF-4FFA-82B3-1BD702C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9C4A-4992-4D01-BAC8-AA1B669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59B7D-5481-47FB-BC79-93AADC46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C0047-02EE-40C0-9EAC-910E8051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60BB-FCF2-4BA6-80D0-D4B5E238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C31C-4542-42F6-93C7-4D78518C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90F3D-040E-4478-B45F-A6EAB611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F5675-6DDA-4FD3-82C3-2D8301AC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98FD-7C8B-4FC1-9B09-E6B5A999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D939-3100-4C22-B569-52D01ECCD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DD25-86B7-496D-8107-74242BE315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DAC5-0779-486F-958E-2193B91E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1BD3-4285-4634-82B1-EF927B34E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41CD-6329-4734-9DDC-16C6D12C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D6B-F379-45DD-BB7C-A5723C03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498" y="1266941"/>
            <a:ext cx="9144000" cy="2387600"/>
          </a:xfrm>
        </p:spPr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WINTER SEASON TOTAL PRCP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12044-7A98-433D-B509-BDE168A9D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F7670-9FA1-4D51-8268-DC5D2C7BC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" y="117314"/>
            <a:ext cx="6370498" cy="102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125B6-D36C-4B60-B243-B9CCBD6EC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680"/>
            <a:ext cx="12192000" cy="55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79F23-9638-40BF-91CE-667361B13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" y="92375"/>
            <a:ext cx="6319072" cy="102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2A87E-D4DD-45B4-86A0-9A6E5A79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836"/>
            <a:ext cx="12192000" cy="55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FA5D2-8D6D-460D-B12A-F9867AEB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67437"/>
            <a:ext cx="6679039" cy="107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AF3EE-1E4B-4BE3-9A38-38CA44330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038"/>
            <a:ext cx="12192000" cy="56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2E609-D269-4925-BDAE-07EC922C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" y="67438"/>
            <a:ext cx="6846432" cy="1106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817E2-B168-42F1-98DD-17624C78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218"/>
            <a:ext cx="12192000" cy="56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B5E52-3A26-4FF4-8069-456AC5F3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" y="67437"/>
            <a:ext cx="6627616" cy="1071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2D1B2-C623-431F-8D71-1B72231D7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283"/>
            <a:ext cx="12192000" cy="56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4F87B-A8E4-4A89-8448-5F3F6365B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" y="67437"/>
            <a:ext cx="6473352" cy="104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F9059-A986-4209-9860-BE2BCB38D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906"/>
            <a:ext cx="12192000" cy="56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WINTER SEASON TOTAL PRCP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SEASON TOTAL PRCP ANALYSIS</dc:title>
  <dc:creator>Nilkanth Shantaram Kadlag</dc:creator>
  <cp:lastModifiedBy>Nilkanth Shantaram Kadlag</cp:lastModifiedBy>
  <cp:revision>5</cp:revision>
  <dcterms:created xsi:type="dcterms:W3CDTF">2024-07-26T20:34:21Z</dcterms:created>
  <dcterms:modified xsi:type="dcterms:W3CDTF">2024-07-29T04:46:52Z</dcterms:modified>
</cp:coreProperties>
</file>