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DFEB-7B6F-4541-86A5-5A6176799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377F4-65B3-4031-90B7-4CB434D76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B4575-E853-4B38-985F-87C17DA2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C9B2-1D24-4B3C-A4EE-CF573DC8718E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18A96-7CDE-4349-9577-EB120249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DC47F-2D8E-48BB-A971-1FA4F786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23BA-B33B-4B02-81BF-B875BC8D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0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6B4A-4D5A-4AD6-AB59-E4648CDA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6D9BD-9E60-459D-B437-D75E55CA8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D3F5-F288-49F4-A871-3A0563C3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C9B2-1D24-4B3C-A4EE-CF573DC8718E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BAA32-0B7B-4E26-95A7-3390AC9C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DB12F-E71E-43A8-BF95-9E6D7612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23BA-B33B-4B02-81BF-B875BC8D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1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64BE4-036C-4339-B9DC-9A1763023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14519-7B1A-4F50-AB11-2DA242FC0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9C5BD-9DCE-45A5-97BC-67546A87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C9B2-1D24-4B3C-A4EE-CF573DC8718E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762BA-B4D2-4EBC-AE4D-A8FAE08D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EF462-31E3-4E2B-901A-4BCAD9AF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23BA-B33B-4B02-81BF-B875BC8D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C03D-CCE2-4F19-809B-F0B42071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4BBD3-74EB-4073-87E1-F75F250B4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C03CA-685C-4534-8591-98601C40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C9B2-1D24-4B3C-A4EE-CF573DC8718E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D8EEF-0A16-4378-AE59-9195D4C5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316AD-D390-4AA1-8E3A-29360D23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23BA-B33B-4B02-81BF-B875BC8D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7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459F-95D2-45D2-AA55-9BEA9698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F18EF-2B9D-477E-B54E-BA48B55FD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58CD1-E26F-4F20-92B4-7CD88160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C9B2-1D24-4B3C-A4EE-CF573DC8718E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40DA7-94A5-4DF1-BD5A-1C9C42BA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FDC3A-0A6F-48A2-AA42-BDCF2002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23BA-B33B-4B02-81BF-B875BC8D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F189-8C05-4266-A9F2-F81A9725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EDF37-257B-4C38-BD94-6D1042202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44D9D-262C-4B40-9436-1B84E0F30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A4E69-62D8-4181-AC81-6712A9B6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C9B2-1D24-4B3C-A4EE-CF573DC8718E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A739D-CC5F-42C6-BE44-0F7F9EE1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4E720-3B8F-4756-9368-90356A2B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23BA-B33B-4B02-81BF-B875BC8D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4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C87B-0F7F-4599-AC7F-C2F7E3C9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ADFD6-207C-41EF-B8FF-38B34C2C4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037D1-C371-46C3-AC89-738C0A5DB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FA595-F1ED-4D1F-A137-56B9DDFBD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BB483-E1E7-4BCA-A04B-EB587D161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2AE0D-6968-409D-8B93-915876AA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C9B2-1D24-4B3C-A4EE-CF573DC8718E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494D7-2CD9-402F-8859-19A42210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B00C0-F8CB-491A-BBB5-D3114529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23BA-B33B-4B02-81BF-B875BC8D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DA78-6C09-4769-B7D0-331845A2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CBC10-8076-4AA3-8B43-A2BB2FFE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C9B2-1D24-4B3C-A4EE-CF573DC8718E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97F4C-A32C-4312-9C86-34934C0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C29E8-F8E9-4F8B-B8FE-6B744A62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23BA-B33B-4B02-81BF-B875BC8D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5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63BC9-6435-4EE1-875D-2814B4EE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C9B2-1D24-4B3C-A4EE-CF573DC8718E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B9ED1-E8B2-4DCB-BF2E-38E537B4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C1E57-8520-4800-9365-48E50B44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23BA-B33B-4B02-81BF-B875BC8D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380E-11F1-4796-9D80-FC5BE4F7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61A1-015A-4F91-BCAE-6168CC022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0127C-3AD5-4039-9592-DA2B1B204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9A53F-CA27-46C4-A547-96CB766F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C9B2-1D24-4B3C-A4EE-CF573DC8718E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E4736-17D1-49B2-9871-8D529451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25BE6-27C8-47C6-870C-E55FC13C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23BA-B33B-4B02-81BF-B875BC8D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1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64FC-5566-43C0-B6EE-E4C02F79B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453D9B-5189-400F-921D-3730C7C52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4E6F6-4013-480A-A36B-47D740430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3A55E-F683-471A-9F7A-BB1C585C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C9B2-1D24-4B3C-A4EE-CF573DC8718E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8CBDA-7380-4EAE-9808-430B04BA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F06BC-FB95-47DE-8D92-60BB2D18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23BA-B33B-4B02-81BF-B875BC8D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1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2E0A8-3A23-4E5A-B2FC-12839001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A09B6-A608-450C-8F61-2E4C83AF5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D13D1-AAC8-4AF6-9265-EB81D1D55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7C9B2-1D24-4B3C-A4EE-CF573DC8718E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4C9F5-71CE-4A57-9756-62FB83C70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C3276-B296-4683-BAF3-18382896A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623BA-B33B-4B02-81BF-B875BC8D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D98B-DA13-4E4A-8243-772586608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>
                <a:latin typeface="Bahnschrift" panose="020B0502040204020203" pitchFamily="34" charset="0"/>
              </a:rPr>
              <a:t>WINTER SEASON AVG MAX TEMP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DBB5C-B402-4AB1-B2D3-4E97BA629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Temperature Values at each station</a:t>
            </a:r>
          </a:p>
          <a:p>
            <a:r>
              <a:rPr lang="en-US" u="sng" dirty="0"/>
              <a:t>Time period</a:t>
            </a:r>
            <a:r>
              <a:rPr lang="en-US" dirty="0"/>
              <a:t>: 1991 to 2023</a:t>
            </a:r>
          </a:p>
          <a:p>
            <a:r>
              <a:rPr lang="en-US" u="sng" dirty="0"/>
              <a:t>Daniel Field Time period</a:t>
            </a:r>
            <a:r>
              <a:rPr lang="en-US" dirty="0"/>
              <a:t>: 1998 to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4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312871-D922-4184-B22E-7D8AD1A71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2176"/>
            <a:ext cx="12192000" cy="5685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8D5FC1-33C1-454A-8522-605807900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193"/>
            <a:ext cx="6211873" cy="103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9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477BC2-A455-41A6-8D0C-4B1C6ED3F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469"/>
            <a:ext cx="12192000" cy="5702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CF618C-4901-40F4-BE30-856374FEC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6" y="73443"/>
            <a:ext cx="6062767" cy="100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4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5EC2B0-4B77-4E50-A582-EF0DBBB0A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098"/>
            <a:ext cx="12192000" cy="5587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659E9F-FED8-4E3B-8455-624D93AD2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18"/>
            <a:ext cx="6096000" cy="101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9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A50B45-D93F-4845-BA3F-1B45E7C27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3905"/>
            <a:ext cx="12192000" cy="5671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1B7166-7139-4FAD-B343-5F4A6191C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00"/>
            <a:ext cx="6270392" cy="104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0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1D92BC-1611-47CF-931B-74A7F6DFE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9514"/>
            <a:ext cx="12192000" cy="5601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E64E82-378D-481E-8B8B-5EAF40784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70"/>
            <a:ext cx="6420509" cy="106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3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1E1486-7F0B-49F7-85F2-D005DD29F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219"/>
            <a:ext cx="12192000" cy="56742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50873B-1876-4B9D-A8F5-C0F4F253C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0"/>
            <a:ext cx="6384718" cy="106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2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25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Office Theme</vt:lpstr>
      <vt:lpstr>WINTER SEASON AVG MAX TEMP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SEASON AVG MAX TEMP ANALYSIS</dc:title>
  <dc:creator>Nilkanth Shantaram Kadlag</dc:creator>
  <cp:lastModifiedBy>Nilkanth Shantaram Kadlag</cp:lastModifiedBy>
  <cp:revision>4</cp:revision>
  <dcterms:created xsi:type="dcterms:W3CDTF">2024-07-25T20:02:21Z</dcterms:created>
  <dcterms:modified xsi:type="dcterms:W3CDTF">2024-07-26T18:22:35Z</dcterms:modified>
</cp:coreProperties>
</file>