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B771A-61FD-4AF5-BDB0-4EB1635F5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D072D-838B-48E9-AC93-1298827D5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D54C8-7A51-4DF2-8671-AB6DDD32C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5D47-46CB-43E0-9C9D-C6A19ACE5838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1003C-D1AB-4ABD-B6D7-9407A787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F2F69-884E-4410-8B66-774B2577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37E7-13FF-4903-9D00-5DF8D4A7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27AC-D88E-4025-9E3C-AE7CF890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68E6A-6FDF-47C6-A7F3-A9DF86339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E3E86-003F-4F26-B204-7AFE54AE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5D47-46CB-43E0-9C9D-C6A19ACE5838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61AF5-2C2F-4F74-8E97-F3D8AC39D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85A1A-B083-4B93-908B-B595B459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37E7-13FF-4903-9D00-5DF8D4A7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6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DCA643-3DE4-4602-8B32-7010994E9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3DAC0-9837-47BF-BC71-0E0599E0E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1DD4B-800A-45D6-9F67-6D55115C5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5D47-46CB-43E0-9C9D-C6A19ACE5838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5B5A1-0580-497F-97EC-9E6419B9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58C9D-A0F4-4FEC-A6E4-4C08E35F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37E7-13FF-4903-9D00-5DF8D4A7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9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9D81-47EF-4C2F-BE0E-82D12F57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4BCFA-6A80-4E9F-BD0E-24E12FB66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BC5D2-C79D-4CB7-A8C2-C00DDFF3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5D47-46CB-43E0-9C9D-C6A19ACE5838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16508-A65E-487E-BE09-CB62C5AF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B7216-5485-439E-878C-1A9A3998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37E7-13FF-4903-9D00-5DF8D4A7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1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D19E-7649-4715-9902-FA75D71E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66B05-4561-415B-BADA-D8FCAEC25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82201-0426-4AF9-AF1F-B5CF34EF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5D47-46CB-43E0-9C9D-C6A19ACE5838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8D067-45B9-43D9-A798-69C23C3E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46736-C06E-4463-A45E-5AC0ED16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37E7-13FF-4903-9D00-5DF8D4A7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8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39F3-833B-402A-9FBA-001CE080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3A643-C612-4E42-8070-D4F473A01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C1778-1027-4999-9D0E-A2E1C86E2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E2BAF-A583-405D-B2B4-F2ABAD25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5D47-46CB-43E0-9C9D-C6A19ACE5838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3CEAB-047F-4AB2-8234-A410F696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1389-85D2-4395-A1EA-E60DBD0B7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37E7-13FF-4903-9D00-5DF8D4A7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1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3AC1-528D-45FB-A0A2-AED5DCAD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328E1-B947-4A29-8A71-636CCAECA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68966-7123-4A85-BD99-B126913CE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8F5A1A-2B08-472B-A4D7-8AFACB6EB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82242-EE88-496A-93DA-1E4DD6D41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E9489-97A9-4279-8003-46254E1B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5D47-46CB-43E0-9C9D-C6A19ACE5838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033043-B70F-4AF8-B1C7-2C86911D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54CF-4112-4509-B3C7-2B0A3B58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37E7-13FF-4903-9D00-5DF8D4A7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0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9406-29AA-4D1D-BC66-79EAE488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9B425-E038-4F21-AF15-FC3CE9C8D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5D47-46CB-43E0-9C9D-C6A19ACE5838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55AE4-FDE5-4619-8CA3-2BE7DC57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AA629-0973-47D5-BD81-1A2D801F9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37E7-13FF-4903-9D00-5DF8D4A7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6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1664C-C26D-4796-8950-7461AC0C6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5D47-46CB-43E0-9C9D-C6A19ACE5838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E04E0-541E-410D-BFD4-ACC6EA59A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84671-02F9-404E-8BC3-3282755D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37E7-13FF-4903-9D00-5DF8D4A7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4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459C9-98FA-4777-B471-D4B278FEE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902E-416C-4AA7-B4B9-8939D464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5659D-8D60-432F-AE3C-37553A397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F184-464C-404B-98BA-D51A8150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5D47-46CB-43E0-9C9D-C6A19ACE5838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0E6D1-5BB0-4046-B346-5F6DB8D3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8764A-2A6A-466B-B8E3-37F5B83D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37E7-13FF-4903-9D00-5DF8D4A7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1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8884-DA7A-4FF3-BF09-0BAEBD22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C0925F-6694-4AF6-8E96-A488077E3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47746-BE1F-443F-A41F-1146D3223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9459-A699-4A63-85FA-03BFA2F8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5D47-46CB-43E0-9C9D-C6A19ACE5838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33C35-D7D0-4F59-B80E-9DFEB66F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F37A4-28E6-4CD5-B68A-E9CB6D00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37E7-13FF-4903-9D00-5DF8D4A7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2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C4D832-A58F-457A-8809-B8A5433B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10859-CABB-43DD-AD2F-65A30A65F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7A35B-1DC6-49F8-8476-8587AAF69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75D47-46CB-43E0-9C9D-C6A19ACE5838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CAE87-15AF-4EED-A504-FCC256D82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C05DD-9FF8-4ACF-8C0B-0E8272334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137E7-13FF-4903-9D00-5DF8D4A7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F2B6-2071-4277-A4AA-760FA42A0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>
                <a:latin typeface="Bahnschrift" panose="020B0502040204020203" pitchFamily="34" charset="0"/>
              </a:rPr>
              <a:t>WINTER SEASON AVG MIN TEMP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FC286-0C02-4331-ACE2-CCDABCC6B6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Temperature Values at each station</a:t>
            </a:r>
          </a:p>
          <a:p>
            <a:r>
              <a:rPr lang="en-US" u="sng" dirty="0"/>
              <a:t>Time period</a:t>
            </a:r>
            <a:r>
              <a:rPr lang="en-US" dirty="0"/>
              <a:t>: 1991 to 2023</a:t>
            </a:r>
          </a:p>
          <a:p>
            <a:r>
              <a:rPr lang="en-US" u="sng" dirty="0"/>
              <a:t>Daniel Field Time period</a:t>
            </a:r>
            <a:r>
              <a:rPr lang="en-US" dirty="0"/>
              <a:t>: 1998 to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72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6D2B76-3F2B-4954-9489-097AFE93A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3" y="86246"/>
            <a:ext cx="6388501" cy="10893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9FAE5D-F5BA-40F1-B586-0A8D3599C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5595"/>
            <a:ext cx="12192000" cy="56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2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3948B6-9F2B-4A75-91D4-D69C9222D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" y="63887"/>
            <a:ext cx="6446692" cy="10992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35A40B-8456-4F6B-B65B-7A937156D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3158"/>
            <a:ext cx="12192000" cy="569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5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7E9750-A20C-4050-9969-C0AD251C3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" y="29095"/>
            <a:ext cx="6499098" cy="11082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324A1A-9B89-4F3A-9729-F0D366C96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7302"/>
            <a:ext cx="12192000" cy="565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8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D8F050-C2D0-4D39-9447-0C6DCE6F1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3" y="72200"/>
            <a:ext cx="6006117" cy="1024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E77B71-9757-4B00-84DF-D902AAF3F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6345"/>
            <a:ext cx="12192000" cy="568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06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B286E0-5907-4ACE-B827-537E60E1B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" y="72200"/>
            <a:ext cx="5914676" cy="10085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C99877-3737-44AD-A3AD-3C6A29019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752"/>
            <a:ext cx="12192000" cy="570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7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552162-39AB-46CE-9863-A842906F9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0" y="72202"/>
            <a:ext cx="6011587" cy="10250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1376F3-C4AA-42E3-AD93-7A5388D2E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" y="1097280"/>
            <a:ext cx="12192000" cy="568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0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</vt:lpstr>
      <vt:lpstr>Calibri</vt:lpstr>
      <vt:lpstr>Calibri Light</vt:lpstr>
      <vt:lpstr>Office Theme</vt:lpstr>
      <vt:lpstr>WINTER SEASON AVG MIN TEMP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SEASON AVG MIN TEMP ANALYSIS</dc:title>
  <dc:creator>Nilkanth Shantaram Kadlag</dc:creator>
  <cp:lastModifiedBy>Nilkanth Shantaram Kadlag</cp:lastModifiedBy>
  <cp:revision>3</cp:revision>
  <dcterms:created xsi:type="dcterms:W3CDTF">2024-07-26T18:35:56Z</dcterms:created>
  <dcterms:modified xsi:type="dcterms:W3CDTF">2024-07-26T18:48:26Z</dcterms:modified>
</cp:coreProperties>
</file>