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24"/>
  </p:handoutMasterIdLst>
  <p:sldIdLst>
    <p:sldId id="485" r:id="rId3"/>
    <p:sldId id="472" r:id="rId5"/>
    <p:sldId id="479" r:id="rId6"/>
    <p:sldId id="391" r:id="rId7"/>
    <p:sldId id="424" r:id="rId8"/>
    <p:sldId id="388" r:id="rId9"/>
    <p:sldId id="428" r:id="rId10"/>
    <p:sldId id="521" r:id="rId11"/>
    <p:sldId id="397" r:id="rId12"/>
    <p:sldId id="429" r:id="rId13"/>
    <p:sldId id="550" r:id="rId14"/>
    <p:sldId id="551" r:id="rId15"/>
    <p:sldId id="438" r:id="rId16"/>
    <p:sldId id="552" r:id="rId17"/>
    <p:sldId id="579" r:id="rId18"/>
    <p:sldId id="405" r:id="rId19"/>
    <p:sldId id="580" r:id="rId20"/>
    <p:sldId id="581" r:id="rId21"/>
    <p:sldId id="608" r:id="rId22"/>
    <p:sldId id="606" r:id="rId23"/>
  </p:sldIdLst>
  <p:sldSz cx="9144000" cy="5143500" type="screen16x9"/>
  <p:notesSz cx="6858000" cy="9144000"/>
  <p:custDataLst>
    <p:tags r:id="rId28"/>
  </p:custDataLst>
  <p:defaultTextStyle>
    <a:defPPr>
      <a:defRPr lang="zh-CN"/>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1F65"/>
    <a:srgbClr val="F39700"/>
    <a:srgbClr val="909090"/>
    <a:srgbClr val="454545"/>
    <a:srgbClr val="FF8607"/>
    <a:srgbClr val="282828"/>
    <a:srgbClr val="006C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50" autoAdjust="0"/>
    <p:restoredTop sz="95494" autoAdjust="0"/>
  </p:normalViewPr>
  <p:slideViewPr>
    <p:cSldViewPr snapToGrid="0" snapToObjects="1">
      <p:cViewPr varScale="1">
        <p:scale>
          <a:sx n="145" d="100"/>
          <a:sy n="145" d="100"/>
        </p:scale>
        <p:origin x="-720" y="-102"/>
      </p:cViewPr>
      <p:guideLst>
        <p:guide orient="horz" pos="2041"/>
        <p:guide orient="horz" pos="1735"/>
        <p:guide orient="horz" pos="776"/>
        <p:guide orient="horz" pos="2980"/>
        <p:guide pos="3801"/>
        <p:guide pos="2880"/>
        <p:guide pos="397"/>
        <p:guide pos="538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gs" Target="tags/tag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4B18F8A-74B5-9148-A891-627592061A38}" type="datetimeFigureOut">
              <a:rPr kumimoji="1" lang="zh-CN" altLang="en-US" smtClean="0"/>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08768D9-5829-CA4C-800C-5932EF9830F6}"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D6ACD6-F780-4A47-B5D9-D292A4BD6F81}"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12715C-60D8-4442-95C1-470452B8606C}"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f hdr="0" ftr="0" dt="0"/>
  <p:notesStyle>
    <a:lvl1pPr marL="0" algn="l" defTabSz="342900" rtl="0" eaLnBrk="1" latinLnBrk="0" hangingPunct="1">
      <a:defRPr sz="900" kern="1200">
        <a:solidFill>
          <a:schemeClr val="tx1"/>
        </a:solidFill>
        <a:latin typeface="+mn-lt"/>
        <a:ea typeface="+mn-ea"/>
        <a:cs typeface="+mn-cs"/>
      </a:defRPr>
    </a:lvl1pPr>
    <a:lvl2pPr marL="342900" algn="l" defTabSz="342900" rtl="0" eaLnBrk="1" latinLnBrk="0" hangingPunct="1">
      <a:defRPr sz="900" kern="1200">
        <a:solidFill>
          <a:schemeClr val="tx1"/>
        </a:solidFill>
        <a:latin typeface="+mn-lt"/>
        <a:ea typeface="+mn-ea"/>
        <a:cs typeface="+mn-cs"/>
      </a:defRPr>
    </a:lvl2pPr>
    <a:lvl3pPr marL="685800" algn="l" defTabSz="342900" rtl="0" eaLnBrk="1" latinLnBrk="0" hangingPunct="1">
      <a:defRPr sz="900" kern="1200">
        <a:solidFill>
          <a:schemeClr val="tx1"/>
        </a:solidFill>
        <a:latin typeface="+mn-lt"/>
        <a:ea typeface="+mn-ea"/>
        <a:cs typeface="+mn-cs"/>
      </a:defRPr>
    </a:lvl3pPr>
    <a:lvl4pPr marL="1028700" algn="l" defTabSz="342900" rtl="0" eaLnBrk="1" latinLnBrk="0" hangingPunct="1">
      <a:defRPr sz="900" kern="1200">
        <a:solidFill>
          <a:schemeClr val="tx1"/>
        </a:solidFill>
        <a:latin typeface="+mn-lt"/>
        <a:ea typeface="+mn-ea"/>
        <a:cs typeface="+mn-cs"/>
      </a:defRPr>
    </a:lvl4pPr>
    <a:lvl5pPr marL="1371600" algn="l" defTabSz="342900" rtl="0" eaLnBrk="1" latinLnBrk="0" hangingPunct="1">
      <a:defRPr sz="900" kern="1200">
        <a:solidFill>
          <a:schemeClr val="tx1"/>
        </a:solidFill>
        <a:latin typeface="+mn-lt"/>
        <a:ea typeface="+mn-ea"/>
        <a:cs typeface="+mn-cs"/>
      </a:defRPr>
    </a:lvl5pPr>
    <a:lvl6pPr marL="1714500" algn="l" defTabSz="342900" rtl="0" eaLnBrk="1" latinLnBrk="0" hangingPunct="1">
      <a:defRPr sz="900" kern="1200">
        <a:solidFill>
          <a:schemeClr val="tx1"/>
        </a:solidFill>
        <a:latin typeface="+mn-lt"/>
        <a:ea typeface="+mn-ea"/>
        <a:cs typeface="+mn-cs"/>
      </a:defRPr>
    </a:lvl6pPr>
    <a:lvl7pPr marL="2057400" algn="l" defTabSz="342900" rtl="0" eaLnBrk="1" latinLnBrk="0" hangingPunct="1">
      <a:defRPr sz="900" kern="1200">
        <a:solidFill>
          <a:schemeClr val="tx1"/>
        </a:solidFill>
        <a:latin typeface="+mn-lt"/>
        <a:ea typeface="+mn-ea"/>
        <a:cs typeface="+mn-cs"/>
      </a:defRPr>
    </a:lvl7pPr>
    <a:lvl8pPr marL="2400300" algn="l" defTabSz="342900" rtl="0" eaLnBrk="1" latinLnBrk="0" hangingPunct="1">
      <a:defRPr sz="900" kern="1200">
        <a:solidFill>
          <a:schemeClr val="tx1"/>
        </a:solidFill>
        <a:latin typeface="+mn-lt"/>
        <a:ea typeface="+mn-ea"/>
        <a:cs typeface="+mn-cs"/>
      </a:defRPr>
    </a:lvl8pPr>
    <a:lvl9pPr marL="2743200" algn="l" defTabSz="3429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showMasterSp="0">
  <p:cSld name="空白">
    <p:bg>
      <p:bgPr>
        <a:solidFill>
          <a:schemeClr val="bg1">
            <a:lumMod val="95000"/>
          </a:schemeClr>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showMasterSp="0">
  <p:cSld name="1_空白">
    <p:bg>
      <p:bgPr>
        <a:solidFill>
          <a:schemeClr val="bg1">
            <a:lumMod val="95000"/>
          </a:schemeClr>
        </a:solidFill>
        <a:effectLst/>
      </p:bgPr>
    </p:bg>
    <p:spTree>
      <p:nvGrpSpPr>
        <p:cNvPr id="1" name=""/>
        <p:cNvGrpSpPr/>
        <p:nvPr/>
      </p:nvGrpSpPr>
      <p:grpSpPr>
        <a:xfrm>
          <a:off x="0" y="0"/>
          <a:ext cx="0" cy="0"/>
          <a:chOff x="0" y="0"/>
          <a:chExt cx="0" cy="0"/>
        </a:xfrm>
      </p:grpSpPr>
      <p:sp>
        <p:nvSpPr>
          <p:cNvPr id="2" name="矩形 1"/>
          <p:cNvSpPr/>
          <p:nvPr userDrawn="1"/>
        </p:nvSpPr>
        <p:spPr>
          <a:xfrm>
            <a:off x="8136860" y="4786900"/>
            <a:ext cx="820283" cy="276999"/>
          </a:xfrm>
          <a:prstGeom prst="rect">
            <a:avLst/>
          </a:prstGeom>
        </p:spPr>
        <p:txBody>
          <a:bodyPr lIns="68580" tIns="34290" rIns="68580" bIns="34290"/>
          <a:lstStyle/>
          <a:p>
            <a:pPr algn="ctr">
              <a:defRPr/>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第 </a:t>
            </a:r>
            <a:fld id="{2EEF1883-7A0E-4F66-9932-E581691AD397}" type="slidenum">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fld>
            <a:r>
              <a:rPr lang="zh-CN" altLang="en-US" sz="1200" dirty="0">
                <a:solidFill>
                  <a:schemeClr val="tx1">
                    <a:lumMod val="65000"/>
                    <a:lumOff val="35000"/>
                  </a:schemeClr>
                </a:solidFill>
              </a:rPr>
              <a:t>  </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页</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chemeClr val="accent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par>
    </p:tnLst>
  </p:timing>
  <p:hf hdr="0" dt="0"/>
  <p:txStyles>
    <p:titleStyle>
      <a:lvl1pPr algn="l" defTabSz="685800" rtl="0" eaLnBrk="1" latinLnBrk="0" hangingPunct="1">
        <a:lnSpc>
          <a:spcPct val="90000"/>
        </a:lnSpc>
        <a:spcBef>
          <a:spcPct val="0"/>
        </a:spcBef>
        <a:buNone/>
        <a:defRPr sz="2400" b="1" i="0" kern="1200" baseline="0">
          <a:solidFill>
            <a:srgbClr val="071F65"/>
          </a:solidFill>
          <a:effectLst/>
          <a:latin typeface="Arial Black" panose="020B0A04020102020204" pitchFamily="34" charset="0"/>
          <a:ea typeface="微软雅黑" panose="020B0503020204020204" pitchFamily="34" charset="-122"/>
          <a:cs typeface="+mj-cs"/>
        </a:defRPr>
      </a:lvl1pPr>
    </p:titleStyle>
    <p:bodyStyle>
      <a:lvl1pPr marL="267970" indent="-267970" algn="just" defTabSz="685800" rtl="0" eaLnBrk="1" latinLnBrk="0" hangingPunct="1">
        <a:lnSpc>
          <a:spcPct val="110000"/>
        </a:lnSpc>
        <a:spcBef>
          <a:spcPts val="1350"/>
        </a:spcBef>
        <a:spcAft>
          <a:spcPts val="0"/>
        </a:spcAft>
        <a:buClr>
          <a:schemeClr val="accent2">
            <a:lumMod val="75000"/>
          </a:schemeClr>
        </a:buClr>
        <a:buSzPct val="70000"/>
        <a:buFont typeface="Wingdings 2" panose="05020102010507070707" pitchFamily="18" charset="2"/>
        <a:buChar char=""/>
        <a:defRPr sz="1500" kern="1200" baseline="0">
          <a:solidFill>
            <a:srgbClr val="071F65"/>
          </a:solidFill>
          <a:latin typeface="Arial" panose="020B0604020202020204" pitchFamily="34" charset="0"/>
          <a:ea typeface="微软雅黑" panose="020B0503020204020204" pitchFamily="34" charset="-122"/>
          <a:cs typeface="+mn-cs"/>
        </a:defRPr>
      </a:lvl1pPr>
      <a:lvl2pPr marL="267970" indent="-267970" algn="just" defTabSz="685800" rtl="0" eaLnBrk="1" latinLnBrk="0" hangingPunct="1">
        <a:lnSpc>
          <a:spcPct val="130000"/>
        </a:lnSpc>
        <a:spcBef>
          <a:spcPts val="0"/>
        </a:spcBef>
        <a:spcAft>
          <a:spcPts val="450"/>
        </a:spcAft>
        <a:buClr>
          <a:schemeClr val="accent2">
            <a:lumMod val="60000"/>
            <a:lumOff val="40000"/>
          </a:schemeClr>
        </a:buClr>
        <a:buFont typeface="幼圆" panose="02010509060101010101" pitchFamily="49" charset="-122"/>
        <a:buChar char=" "/>
        <a:defRPr sz="1200" kern="1200" baseline="0">
          <a:solidFill>
            <a:srgbClr val="071F65"/>
          </a:solidFill>
          <a:latin typeface="幼圆" panose="02010509060101010101" pitchFamily="49" charset="-122"/>
          <a:ea typeface="幼圆" panose="02010509060101010101" pitchFamily="49"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5"/>
          <p:cNvSpPr txBox="1"/>
          <p:nvPr/>
        </p:nvSpPr>
        <p:spPr>
          <a:xfrm>
            <a:off x="3969856" y="3501938"/>
            <a:ext cx="1203960" cy="283845"/>
          </a:xfrm>
          <a:prstGeom prst="rect">
            <a:avLst/>
          </a:prstGeom>
          <a:noFill/>
        </p:spPr>
        <p:txBody>
          <a:bodyPr wrap="none" lIns="68580" tIns="34290" rIns="68580" bIns="34290" rtlCol="0">
            <a:spAutoFit/>
          </a:bodyPr>
          <a:lstStyle/>
          <a:p>
            <a:r>
              <a:rPr lang="zh-CN" altLang="en-US" b="1" dirty="0" smtClean="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导师：吴向明</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1" name="矩形 20"/>
          <p:cNvSpPr/>
          <p:nvPr/>
        </p:nvSpPr>
        <p:spPr>
          <a:xfrm>
            <a:off x="2200071" y="2964070"/>
            <a:ext cx="3422909" cy="391160"/>
          </a:xfrm>
          <a:prstGeom prst="rect">
            <a:avLst/>
          </a:prstGeom>
        </p:spPr>
        <p:txBody>
          <a:bodyPr wrap="square" lIns="68580" tIns="34290" rIns="68580" bIns="34290">
            <a:spAutoFit/>
          </a:bodyPr>
          <a:lstStyle/>
          <a:p>
            <a:pPr>
              <a:lnSpc>
                <a:spcPct val="150000"/>
              </a:lnSpc>
              <a:spcBef>
                <a:spcPct val="0"/>
              </a:spcBef>
            </a:pPr>
            <a:r>
              <a:rPr lang="zh-CN" altLang="en-US" b="1" dirty="0" smtClean="0">
                <a:latin typeface="+mj-ea"/>
                <a:ea typeface="+mj-ea"/>
              </a:rPr>
              <a:t>副标题：先启阶段项目开发成果演示</a:t>
            </a:r>
            <a:endParaRPr lang="zh-CN" altLang="en-US" b="1" dirty="0">
              <a:latin typeface="+mj-ea"/>
              <a:ea typeface="+mj-ea"/>
            </a:endParaRPr>
          </a:p>
        </p:txBody>
      </p:sp>
      <p:sp>
        <p:nvSpPr>
          <p:cNvPr id="22" name="矩形 21"/>
          <p:cNvSpPr/>
          <p:nvPr/>
        </p:nvSpPr>
        <p:spPr>
          <a:xfrm>
            <a:off x="2458761" y="3501938"/>
            <a:ext cx="1203960" cy="283845"/>
          </a:xfrm>
          <a:prstGeom prst="rect">
            <a:avLst/>
          </a:prstGeom>
        </p:spPr>
        <p:txBody>
          <a:bodyPr wrap="none" lIns="68580" tIns="34290" rIns="68580" bIns="34290">
            <a:spAutoFit/>
          </a:bodyPr>
          <a:lstStyle/>
          <a:p>
            <a:r>
              <a:rPr kumimoji="1" lang="zh-CN" altLang="en-US" b="1" dirty="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答辩</a:t>
            </a:r>
            <a:r>
              <a:rPr kumimoji="1" lang="zh-CN" altLang="en-US" b="1" dirty="0" smtClean="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人</a:t>
            </a:r>
            <a:r>
              <a:rPr kumimoji="1" lang="zh-CN" altLang="en-US" b="1" dirty="0" smtClean="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：刘杰</a:t>
            </a:r>
            <a:endParaRPr kumimoji="1"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3" name="矩形 22"/>
          <p:cNvSpPr/>
          <p:nvPr/>
        </p:nvSpPr>
        <p:spPr>
          <a:xfrm>
            <a:off x="2200275" y="1917065"/>
            <a:ext cx="6508115" cy="837565"/>
          </a:xfrm>
          <a:prstGeom prst="rect">
            <a:avLst/>
          </a:prstGeom>
        </p:spPr>
        <p:txBody>
          <a:bodyPr wrap="square" lIns="68580" tIns="34290" rIns="68580" bIns="34290">
            <a:spAutoFit/>
          </a:bodyPr>
          <a:lstStyle/>
          <a:p>
            <a:r>
              <a:rPr lang="zh-CN" altLang="en-US" sz="5000" b="1" dirty="0">
                <a:solidFill>
                  <a:srgbClr val="071F65"/>
                </a:solidFill>
                <a:latin typeface="+mj-ea"/>
                <a:ea typeface="+mj-ea"/>
              </a:rPr>
              <a:t>云迪在线网络学习平台</a:t>
            </a:r>
            <a:endParaRPr lang="zh-CN" altLang="en-US" sz="5000" b="1" dirty="0">
              <a:solidFill>
                <a:srgbClr val="071F65"/>
              </a:solidFill>
              <a:latin typeface="+mj-ea"/>
              <a:ea typeface="+mj-ea"/>
            </a:endParaRPr>
          </a:p>
        </p:txBody>
      </p:sp>
      <p:cxnSp>
        <p:nvCxnSpPr>
          <p:cNvPr id="24" name="直接连接符 23"/>
          <p:cNvCxnSpPr/>
          <p:nvPr/>
        </p:nvCxnSpPr>
        <p:spPr>
          <a:xfrm flipH="1">
            <a:off x="2200275" y="2892425"/>
            <a:ext cx="642429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2200275" y="1633220"/>
            <a:ext cx="3833495" cy="283845"/>
          </a:xfrm>
          <a:prstGeom prst="rect">
            <a:avLst/>
          </a:prstGeom>
        </p:spPr>
        <p:txBody>
          <a:bodyPr wrap="square" lIns="68580" tIns="34290" rIns="68580" bIns="34290">
            <a:spAutoFit/>
          </a:bodyPr>
          <a:lstStyle/>
          <a:p>
            <a:r>
              <a:rPr lang="zh-CN" altLang="en-US" b="1" dirty="0">
                <a:latin typeface="微软雅黑" panose="020B0503020204020204" pitchFamily="34" charset="-122"/>
                <a:ea typeface="微软雅黑" panose="020B0503020204020204" pitchFamily="34" charset="-122"/>
              </a:rPr>
              <a:t>中北大学</a:t>
            </a:r>
            <a:r>
              <a:rPr lang="en-US" altLang="zh-CN" b="1" dirty="0" smtClean="0">
                <a:latin typeface="微软雅黑" panose="020B0503020204020204" pitchFamily="34" charset="-122"/>
                <a:ea typeface="微软雅黑" panose="020B0503020204020204" pitchFamily="34" charset="-122"/>
              </a:rPr>
              <a:t>2017</a:t>
            </a:r>
            <a:r>
              <a:rPr lang="zh-CN" altLang="en-US" b="1" dirty="0" smtClean="0">
                <a:latin typeface="微软雅黑" panose="020B0503020204020204" pitchFamily="34" charset="-122"/>
                <a:ea typeface="微软雅黑" panose="020B0503020204020204" pitchFamily="34" charset="-122"/>
              </a:rPr>
              <a:t>级</a:t>
            </a:r>
            <a:r>
              <a:rPr lang="zh-CN" altLang="en-US" b="1" dirty="0">
                <a:latin typeface="微软雅黑" panose="020B0503020204020204" pitchFamily="34" charset="-122"/>
                <a:ea typeface="微软雅黑" panose="020B0503020204020204" pitchFamily="34" charset="-122"/>
              </a:rPr>
              <a:t>软件工程</a:t>
            </a:r>
            <a:r>
              <a:rPr lang="zh-CN" altLang="en-US" b="1" dirty="0" smtClean="0">
                <a:latin typeface="微软雅黑" panose="020B0503020204020204" pitchFamily="34" charset="-122"/>
                <a:ea typeface="微软雅黑" panose="020B0503020204020204" pitchFamily="34" charset="-122"/>
              </a:rPr>
              <a:t> </a:t>
            </a:r>
            <a:r>
              <a:rPr lang="en-US" altLang="zh-CN" b="1" dirty="0" smtClean="0">
                <a:latin typeface="微软雅黑" panose="020B0503020204020204" pitchFamily="34" charset="-122"/>
                <a:ea typeface="微软雅黑" panose="020B0503020204020204" pitchFamily="34" charset="-122"/>
              </a:rPr>
              <a:t>J</a:t>
            </a:r>
            <a:r>
              <a:rPr lang="en-US" altLang="zh-CN" b="1" dirty="0" smtClean="0">
                <a:latin typeface="微软雅黑" panose="020B0503020204020204" pitchFamily="34" charset="-122"/>
                <a:ea typeface="微软雅黑" panose="020B0503020204020204" pitchFamily="34" charset="-122"/>
              </a:rPr>
              <a:t>ava</a:t>
            </a:r>
            <a:r>
              <a:rPr lang="zh-CN" altLang="en-US" b="1" dirty="0" smtClean="0">
                <a:latin typeface="微软雅黑" panose="020B0503020204020204" pitchFamily="34" charset="-122"/>
                <a:ea typeface="微软雅黑" panose="020B0503020204020204" pitchFamily="34" charset="-122"/>
              </a:rPr>
              <a:t>实训第八组</a:t>
            </a:r>
            <a:endParaRPr lang="zh-CN" altLang="en-US" b="1" dirty="0" smtClean="0">
              <a:latin typeface="微软雅黑" panose="020B0503020204020204" pitchFamily="34" charset="-122"/>
              <a:ea typeface="微软雅黑" panose="020B0503020204020204" pitchFamily="34" charset="-122"/>
            </a:endParaRPr>
          </a:p>
        </p:txBody>
      </p:sp>
      <p:sp>
        <p:nvSpPr>
          <p:cNvPr id="14" name="Freeform 5"/>
          <p:cNvSpPr>
            <a:spLocks noEditPoints="1"/>
          </p:cNvSpPr>
          <p:nvPr/>
        </p:nvSpPr>
        <p:spPr bwMode="auto">
          <a:xfrm>
            <a:off x="0" y="1164127"/>
            <a:ext cx="1790977" cy="2869814"/>
          </a:xfrm>
          <a:custGeom>
            <a:avLst/>
            <a:gdLst>
              <a:gd name="T0" fmla="*/ 0 w 7449"/>
              <a:gd name="T1" fmla="*/ 0 h 11906"/>
              <a:gd name="T2" fmla="*/ 7449 w 7449"/>
              <a:gd name="T3" fmla="*/ 4223 h 11906"/>
              <a:gd name="T4" fmla="*/ 0 w 7449"/>
              <a:gd name="T5" fmla="*/ 4223 h 11906"/>
              <a:gd name="T6" fmla="*/ 0 w 7449"/>
              <a:gd name="T7" fmla="*/ 0 h 11906"/>
              <a:gd name="T8" fmla="*/ 7449 w 7449"/>
              <a:gd name="T9" fmla="*/ 4302 h 11906"/>
              <a:gd name="T10" fmla="*/ 0 w 7449"/>
              <a:gd name="T11" fmla="*/ 8525 h 11906"/>
              <a:gd name="T12" fmla="*/ 0 w 7449"/>
              <a:gd name="T13" fmla="*/ 4302 h 11906"/>
              <a:gd name="T14" fmla="*/ 7449 w 7449"/>
              <a:gd name="T15" fmla="*/ 4302 h 11906"/>
              <a:gd name="T16" fmla="*/ 2857 w 7449"/>
              <a:gd name="T17" fmla="*/ 10038 h 11906"/>
              <a:gd name="T18" fmla="*/ 5 w 7449"/>
              <a:gd name="T19" fmla="*/ 11903 h 11906"/>
              <a:gd name="T20" fmla="*/ 0 w 7449"/>
              <a:gd name="T21" fmla="*/ 11906 h 11906"/>
              <a:gd name="T22" fmla="*/ 0 w 7449"/>
              <a:gd name="T23" fmla="*/ 8789 h 11906"/>
              <a:gd name="T24" fmla="*/ 2857 w 7449"/>
              <a:gd name="T25" fmla="*/ 7136 h 11906"/>
              <a:gd name="T26" fmla="*/ 2857 w 7449"/>
              <a:gd name="T27" fmla="*/ 10038 h 1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49" h="11906">
                <a:moveTo>
                  <a:pt x="0" y="0"/>
                </a:moveTo>
                <a:lnTo>
                  <a:pt x="7449" y="4223"/>
                </a:lnTo>
                <a:lnTo>
                  <a:pt x="0" y="4223"/>
                </a:lnTo>
                <a:lnTo>
                  <a:pt x="0" y="0"/>
                </a:lnTo>
                <a:close/>
                <a:moveTo>
                  <a:pt x="7449" y="4302"/>
                </a:moveTo>
                <a:lnTo>
                  <a:pt x="0" y="8525"/>
                </a:lnTo>
                <a:lnTo>
                  <a:pt x="0" y="4302"/>
                </a:lnTo>
                <a:lnTo>
                  <a:pt x="7449" y="4302"/>
                </a:lnTo>
                <a:close/>
                <a:moveTo>
                  <a:pt x="2857" y="10038"/>
                </a:moveTo>
                <a:cubicBezTo>
                  <a:pt x="2537" y="11326"/>
                  <a:pt x="721" y="11825"/>
                  <a:pt x="5" y="11903"/>
                </a:cubicBezTo>
                <a:lnTo>
                  <a:pt x="0" y="11906"/>
                </a:lnTo>
                <a:lnTo>
                  <a:pt x="0" y="8789"/>
                </a:lnTo>
                <a:lnTo>
                  <a:pt x="2857" y="7136"/>
                </a:lnTo>
                <a:lnTo>
                  <a:pt x="2857" y="10038"/>
                </a:lnTo>
                <a:close/>
              </a:path>
            </a:pathLst>
          </a:custGeom>
          <a:solidFill>
            <a:schemeClr val="accent1"/>
          </a:solidFill>
          <a:ln w="5" cap="flat">
            <a:solidFill>
              <a:srgbClr val="24211D"/>
            </a:solidFill>
            <a:prstDash val="solid"/>
            <a:miter lim="800000"/>
          </a:ln>
        </p:spPr>
        <p:txBody>
          <a:bodyPr vert="horz" wrap="square" lIns="91440" tIns="45720" rIns="91440" bIns="45720" numCol="1" anchor="t" anchorCtr="0" compatLnSpc="1"/>
          <a:lstStyle/>
          <a:p>
            <a:endParaRPr lang="zh-CN" altLang="en-US"/>
          </a:p>
        </p:txBody>
      </p:sp>
      <p:sp>
        <p:nvSpPr>
          <p:cNvPr id="15" name="Freeform 6"/>
          <p:cNvSpPr>
            <a:spLocks noEditPoints="1"/>
          </p:cNvSpPr>
          <p:nvPr/>
        </p:nvSpPr>
        <p:spPr bwMode="auto">
          <a:xfrm>
            <a:off x="1722420" y="2203161"/>
            <a:ext cx="137114" cy="1694253"/>
          </a:xfrm>
          <a:custGeom>
            <a:avLst/>
            <a:gdLst>
              <a:gd name="T0" fmla="*/ 246 w 571"/>
              <a:gd name="T1" fmla="*/ 0 h 7028"/>
              <a:gd name="T2" fmla="*/ 246 w 571"/>
              <a:gd name="T3" fmla="*/ 2716 h 7028"/>
              <a:gd name="T4" fmla="*/ 178 w 571"/>
              <a:gd name="T5" fmla="*/ 2816 h 7028"/>
              <a:gd name="T6" fmla="*/ 286 w 571"/>
              <a:gd name="T7" fmla="*/ 2924 h 7028"/>
              <a:gd name="T8" fmla="*/ 394 w 571"/>
              <a:gd name="T9" fmla="*/ 2816 h 7028"/>
              <a:gd name="T10" fmla="*/ 325 w 571"/>
              <a:gd name="T11" fmla="*/ 2716 h 7028"/>
              <a:gd name="T12" fmla="*/ 325 w 571"/>
              <a:gd name="T13" fmla="*/ 0 h 7028"/>
              <a:gd name="T14" fmla="*/ 246 w 571"/>
              <a:gd name="T15" fmla="*/ 0 h 7028"/>
              <a:gd name="T16" fmla="*/ 0 w 571"/>
              <a:gd name="T17" fmla="*/ 3749 h 7028"/>
              <a:gd name="T18" fmla="*/ 571 w 571"/>
              <a:gd name="T19" fmla="*/ 3749 h 7028"/>
              <a:gd name="T20" fmla="*/ 571 w 571"/>
              <a:gd name="T21" fmla="*/ 3790 h 7028"/>
              <a:gd name="T22" fmla="*/ 0 w 571"/>
              <a:gd name="T23" fmla="*/ 3790 h 7028"/>
              <a:gd name="T24" fmla="*/ 0 w 571"/>
              <a:gd name="T25" fmla="*/ 3749 h 7028"/>
              <a:gd name="T26" fmla="*/ 0 w 571"/>
              <a:gd name="T27" fmla="*/ 3323 h 7028"/>
              <a:gd name="T28" fmla="*/ 0 w 571"/>
              <a:gd name="T29" fmla="*/ 3323 h 7028"/>
              <a:gd name="T30" fmla="*/ 0 w 571"/>
              <a:gd name="T31" fmla="*/ 3323 h 7028"/>
              <a:gd name="T32" fmla="*/ 286 w 571"/>
              <a:gd name="T33" fmla="*/ 3037 h 7028"/>
              <a:gd name="T34" fmla="*/ 571 w 571"/>
              <a:gd name="T35" fmla="*/ 3323 h 7028"/>
              <a:gd name="T36" fmla="*/ 571 w 571"/>
              <a:gd name="T37" fmla="*/ 3323 h 7028"/>
              <a:gd name="T38" fmla="*/ 571 w 571"/>
              <a:gd name="T39" fmla="*/ 3323 h 7028"/>
              <a:gd name="T40" fmla="*/ 571 w 571"/>
              <a:gd name="T41" fmla="*/ 3683 h 7028"/>
              <a:gd name="T42" fmla="*/ 0 w 571"/>
              <a:gd name="T43" fmla="*/ 3683 h 7028"/>
              <a:gd name="T44" fmla="*/ 0 w 571"/>
              <a:gd name="T45" fmla="*/ 3323 h 7028"/>
              <a:gd name="T46" fmla="*/ 37 w 571"/>
              <a:gd name="T47" fmla="*/ 3885 h 7028"/>
              <a:gd name="T48" fmla="*/ 0 w 571"/>
              <a:gd name="T49" fmla="*/ 3885 h 7028"/>
              <a:gd name="T50" fmla="*/ 0 w 571"/>
              <a:gd name="T51" fmla="*/ 7028 h 7028"/>
              <a:gd name="T52" fmla="*/ 37 w 571"/>
              <a:gd name="T53" fmla="*/ 7028 h 7028"/>
              <a:gd name="T54" fmla="*/ 37 w 571"/>
              <a:gd name="T55" fmla="*/ 3885 h 7028"/>
              <a:gd name="T56" fmla="*/ 126 w 571"/>
              <a:gd name="T57" fmla="*/ 3885 h 7028"/>
              <a:gd name="T58" fmla="*/ 89 w 571"/>
              <a:gd name="T59" fmla="*/ 3885 h 7028"/>
              <a:gd name="T60" fmla="*/ 89 w 571"/>
              <a:gd name="T61" fmla="*/ 7028 h 7028"/>
              <a:gd name="T62" fmla="*/ 126 w 571"/>
              <a:gd name="T63" fmla="*/ 7028 h 7028"/>
              <a:gd name="T64" fmla="*/ 126 w 571"/>
              <a:gd name="T65" fmla="*/ 3885 h 7028"/>
              <a:gd name="T66" fmla="*/ 215 w 571"/>
              <a:gd name="T67" fmla="*/ 3885 h 7028"/>
              <a:gd name="T68" fmla="*/ 178 w 571"/>
              <a:gd name="T69" fmla="*/ 3885 h 7028"/>
              <a:gd name="T70" fmla="*/ 178 w 571"/>
              <a:gd name="T71" fmla="*/ 7028 h 7028"/>
              <a:gd name="T72" fmla="*/ 215 w 571"/>
              <a:gd name="T73" fmla="*/ 7028 h 7028"/>
              <a:gd name="T74" fmla="*/ 215 w 571"/>
              <a:gd name="T75" fmla="*/ 3885 h 7028"/>
              <a:gd name="T76" fmla="*/ 304 w 571"/>
              <a:gd name="T77" fmla="*/ 3885 h 7028"/>
              <a:gd name="T78" fmla="*/ 267 w 571"/>
              <a:gd name="T79" fmla="*/ 3885 h 7028"/>
              <a:gd name="T80" fmla="*/ 267 w 571"/>
              <a:gd name="T81" fmla="*/ 7028 h 7028"/>
              <a:gd name="T82" fmla="*/ 304 w 571"/>
              <a:gd name="T83" fmla="*/ 7028 h 7028"/>
              <a:gd name="T84" fmla="*/ 304 w 571"/>
              <a:gd name="T85" fmla="*/ 3885 h 7028"/>
              <a:gd name="T86" fmla="*/ 393 w 571"/>
              <a:gd name="T87" fmla="*/ 3885 h 7028"/>
              <a:gd name="T88" fmla="*/ 356 w 571"/>
              <a:gd name="T89" fmla="*/ 3885 h 7028"/>
              <a:gd name="T90" fmla="*/ 356 w 571"/>
              <a:gd name="T91" fmla="*/ 7028 h 7028"/>
              <a:gd name="T92" fmla="*/ 393 w 571"/>
              <a:gd name="T93" fmla="*/ 7028 h 7028"/>
              <a:gd name="T94" fmla="*/ 393 w 571"/>
              <a:gd name="T95" fmla="*/ 3885 h 7028"/>
              <a:gd name="T96" fmla="*/ 482 w 571"/>
              <a:gd name="T97" fmla="*/ 3885 h 7028"/>
              <a:gd name="T98" fmla="*/ 445 w 571"/>
              <a:gd name="T99" fmla="*/ 3885 h 7028"/>
              <a:gd name="T100" fmla="*/ 445 w 571"/>
              <a:gd name="T101" fmla="*/ 7028 h 7028"/>
              <a:gd name="T102" fmla="*/ 482 w 571"/>
              <a:gd name="T103" fmla="*/ 7028 h 7028"/>
              <a:gd name="T104" fmla="*/ 482 w 571"/>
              <a:gd name="T105" fmla="*/ 3885 h 7028"/>
              <a:gd name="T106" fmla="*/ 571 w 571"/>
              <a:gd name="T107" fmla="*/ 3885 h 7028"/>
              <a:gd name="T108" fmla="*/ 534 w 571"/>
              <a:gd name="T109" fmla="*/ 3885 h 7028"/>
              <a:gd name="T110" fmla="*/ 534 w 571"/>
              <a:gd name="T111" fmla="*/ 7028 h 7028"/>
              <a:gd name="T112" fmla="*/ 571 w 571"/>
              <a:gd name="T113" fmla="*/ 7028 h 7028"/>
              <a:gd name="T114" fmla="*/ 571 w 571"/>
              <a:gd name="T115" fmla="*/ 3885 h 7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1" h="7028">
                <a:moveTo>
                  <a:pt x="246" y="0"/>
                </a:moveTo>
                <a:lnTo>
                  <a:pt x="246" y="2716"/>
                </a:lnTo>
                <a:cubicBezTo>
                  <a:pt x="206" y="2731"/>
                  <a:pt x="178" y="2770"/>
                  <a:pt x="178" y="2816"/>
                </a:cubicBezTo>
                <a:cubicBezTo>
                  <a:pt x="178" y="2876"/>
                  <a:pt x="226" y="2924"/>
                  <a:pt x="286" y="2924"/>
                </a:cubicBezTo>
                <a:cubicBezTo>
                  <a:pt x="345" y="2924"/>
                  <a:pt x="394" y="2876"/>
                  <a:pt x="394" y="2816"/>
                </a:cubicBezTo>
                <a:cubicBezTo>
                  <a:pt x="394" y="2770"/>
                  <a:pt x="365" y="2731"/>
                  <a:pt x="325" y="2716"/>
                </a:cubicBezTo>
                <a:lnTo>
                  <a:pt x="325" y="0"/>
                </a:lnTo>
                <a:lnTo>
                  <a:pt x="246" y="0"/>
                </a:lnTo>
                <a:close/>
                <a:moveTo>
                  <a:pt x="0" y="3749"/>
                </a:moveTo>
                <a:lnTo>
                  <a:pt x="571" y="3749"/>
                </a:lnTo>
                <a:lnTo>
                  <a:pt x="571" y="3790"/>
                </a:lnTo>
                <a:lnTo>
                  <a:pt x="0" y="3790"/>
                </a:lnTo>
                <a:lnTo>
                  <a:pt x="0" y="3749"/>
                </a:lnTo>
                <a:close/>
                <a:moveTo>
                  <a:pt x="0" y="3323"/>
                </a:moveTo>
                <a:lnTo>
                  <a:pt x="0" y="3323"/>
                </a:lnTo>
                <a:lnTo>
                  <a:pt x="0" y="3323"/>
                </a:lnTo>
                <a:cubicBezTo>
                  <a:pt x="0" y="3165"/>
                  <a:pt x="128" y="3037"/>
                  <a:pt x="286" y="3037"/>
                </a:cubicBezTo>
                <a:cubicBezTo>
                  <a:pt x="443" y="3037"/>
                  <a:pt x="571" y="3165"/>
                  <a:pt x="571" y="3323"/>
                </a:cubicBezTo>
                <a:lnTo>
                  <a:pt x="571" y="3323"/>
                </a:lnTo>
                <a:lnTo>
                  <a:pt x="571" y="3323"/>
                </a:lnTo>
                <a:lnTo>
                  <a:pt x="571" y="3683"/>
                </a:lnTo>
                <a:lnTo>
                  <a:pt x="0" y="3683"/>
                </a:lnTo>
                <a:lnTo>
                  <a:pt x="0" y="3323"/>
                </a:lnTo>
                <a:close/>
                <a:moveTo>
                  <a:pt x="37" y="3885"/>
                </a:moveTo>
                <a:lnTo>
                  <a:pt x="0" y="3885"/>
                </a:lnTo>
                <a:lnTo>
                  <a:pt x="0" y="7028"/>
                </a:lnTo>
                <a:lnTo>
                  <a:pt x="37" y="7028"/>
                </a:lnTo>
                <a:lnTo>
                  <a:pt x="37" y="3885"/>
                </a:lnTo>
                <a:close/>
                <a:moveTo>
                  <a:pt x="126" y="3885"/>
                </a:moveTo>
                <a:lnTo>
                  <a:pt x="89" y="3885"/>
                </a:lnTo>
                <a:lnTo>
                  <a:pt x="89" y="7028"/>
                </a:lnTo>
                <a:lnTo>
                  <a:pt x="126" y="7028"/>
                </a:lnTo>
                <a:lnTo>
                  <a:pt x="126" y="3885"/>
                </a:lnTo>
                <a:close/>
                <a:moveTo>
                  <a:pt x="215" y="3885"/>
                </a:moveTo>
                <a:lnTo>
                  <a:pt x="178" y="3885"/>
                </a:lnTo>
                <a:lnTo>
                  <a:pt x="178" y="7028"/>
                </a:lnTo>
                <a:lnTo>
                  <a:pt x="215" y="7028"/>
                </a:lnTo>
                <a:lnTo>
                  <a:pt x="215" y="3885"/>
                </a:lnTo>
                <a:close/>
                <a:moveTo>
                  <a:pt x="304" y="3885"/>
                </a:moveTo>
                <a:lnTo>
                  <a:pt x="267" y="3885"/>
                </a:lnTo>
                <a:lnTo>
                  <a:pt x="267" y="7028"/>
                </a:lnTo>
                <a:lnTo>
                  <a:pt x="304" y="7028"/>
                </a:lnTo>
                <a:lnTo>
                  <a:pt x="304" y="3885"/>
                </a:lnTo>
                <a:close/>
                <a:moveTo>
                  <a:pt x="393" y="3885"/>
                </a:moveTo>
                <a:lnTo>
                  <a:pt x="356" y="3885"/>
                </a:lnTo>
                <a:lnTo>
                  <a:pt x="356" y="7028"/>
                </a:lnTo>
                <a:lnTo>
                  <a:pt x="393" y="7028"/>
                </a:lnTo>
                <a:lnTo>
                  <a:pt x="393" y="3885"/>
                </a:lnTo>
                <a:close/>
                <a:moveTo>
                  <a:pt x="482" y="3885"/>
                </a:moveTo>
                <a:lnTo>
                  <a:pt x="445" y="3885"/>
                </a:lnTo>
                <a:lnTo>
                  <a:pt x="445" y="7028"/>
                </a:lnTo>
                <a:lnTo>
                  <a:pt x="482" y="7028"/>
                </a:lnTo>
                <a:lnTo>
                  <a:pt x="482" y="3885"/>
                </a:lnTo>
                <a:close/>
                <a:moveTo>
                  <a:pt x="571" y="3885"/>
                </a:moveTo>
                <a:lnTo>
                  <a:pt x="534" y="3885"/>
                </a:lnTo>
                <a:lnTo>
                  <a:pt x="534" y="7028"/>
                </a:lnTo>
                <a:lnTo>
                  <a:pt x="571" y="7028"/>
                </a:lnTo>
                <a:lnTo>
                  <a:pt x="571" y="3885"/>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pic>
        <p:nvPicPr>
          <p:cNvPr id="2" name="图片 1" descr="GZUOYVM%BU`0T7(M~QCIYU0"/>
          <p:cNvPicPr>
            <a:picLocks noChangeAspect="1"/>
          </p:cNvPicPr>
          <p:nvPr/>
        </p:nvPicPr>
        <p:blipFill>
          <a:blip r:embed="rId1"/>
          <a:srcRect l="7965" t="14627" r="66469" b="24627"/>
          <a:stretch>
            <a:fillRect/>
          </a:stretch>
        </p:blipFill>
        <p:spPr>
          <a:xfrm>
            <a:off x="2276475" y="497840"/>
            <a:ext cx="737870" cy="775335"/>
          </a:xfrm>
          <a:custGeom>
            <a:avLst/>
            <a:gdLst/>
            <a:ahLst/>
            <a:cxnLst>
              <a:cxn ang="3">
                <a:pos x="hc" y="t"/>
              </a:cxn>
              <a:cxn ang="cd2">
                <a:pos x="l" y="vc"/>
              </a:cxn>
              <a:cxn ang="cd4">
                <a:pos x="hc" y="b"/>
              </a:cxn>
              <a:cxn ang="0">
                <a:pos x="r" y="vc"/>
              </a:cxn>
            </a:cxnLst>
            <a:rect l="l" t="t" r="r" b="b"/>
            <a:pathLst>
              <a:path w="1162" h="1221">
                <a:moveTo>
                  <a:pt x="581" y="0"/>
                </a:moveTo>
                <a:cubicBezTo>
                  <a:pt x="902" y="0"/>
                  <a:pt x="1162" y="273"/>
                  <a:pt x="1162" y="611"/>
                </a:cubicBezTo>
                <a:cubicBezTo>
                  <a:pt x="1162" y="948"/>
                  <a:pt x="902" y="1221"/>
                  <a:pt x="581" y="1221"/>
                </a:cubicBezTo>
                <a:cubicBezTo>
                  <a:pt x="260" y="1221"/>
                  <a:pt x="0" y="948"/>
                  <a:pt x="0" y="611"/>
                </a:cubicBezTo>
                <a:cubicBezTo>
                  <a:pt x="0" y="273"/>
                  <a:pt x="260" y="0"/>
                  <a:pt x="581" y="0"/>
                </a:cubicBezTo>
                <a:close/>
              </a:path>
            </a:pathLst>
          </a:custGeom>
          <a:noFill/>
        </p:spPr>
      </p:pic>
      <p:sp>
        <p:nvSpPr>
          <p:cNvPr id="7" name="文本框 6"/>
          <p:cNvSpPr txBox="1"/>
          <p:nvPr/>
        </p:nvSpPr>
        <p:spPr>
          <a:xfrm>
            <a:off x="3167380" y="424815"/>
            <a:ext cx="2614930" cy="811530"/>
          </a:xfrm>
          <a:prstGeom prst="rect">
            <a:avLst/>
          </a:prstGeom>
          <a:noFill/>
        </p:spPr>
        <p:txBody>
          <a:bodyPr wrap="square" rtlCol="0">
            <a:spAutoFit/>
          </a:bodyPr>
          <a:p>
            <a:pPr>
              <a:lnSpc>
                <a:spcPct val="130000"/>
              </a:lnSpc>
            </a:pPr>
            <a:r>
              <a:rPr lang="zh-CN" altLang="en-US" sz="3600" dirty="0" smtClean="0">
                <a:solidFill>
                  <a:srgbClr val="071F65"/>
                </a:solidFill>
                <a:latin typeface="华文行楷" panose="02010800040101010101" charset="-122"/>
                <a:ea typeface="华文行楷" panose="02010800040101010101" charset="-122"/>
              </a:rPr>
              <a:t>中北大学</a:t>
            </a:r>
            <a:endParaRPr lang="zh-CN" altLang="en-US" sz="3600" dirty="0" smtClean="0">
              <a:solidFill>
                <a:srgbClr val="071F65"/>
              </a:solidFill>
              <a:latin typeface="华文行楷" panose="02010800040101010101" charset="-122"/>
              <a:ea typeface="华文行楷" panose="02010800040101010101" charset="-122"/>
            </a:endParaRPr>
          </a:p>
        </p:txBody>
      </p:sp>
      <p:sp>
        <p:nvSpPr>
          <p:cNvPr id="8" name="文本框 7"/>
          <p:cNvSpPr txBox="1"/>
          <p:nvPr/>
        </p:nvSpPr>
        <p:spPr>
          <a:xfrm>
            <a:off x="3113405" y="1087755"/>
            <a:ext cx="2196465" cy="291465"/>
          </a:xfrm>
          <a:prstGeom prst="rect">
            <a:avLst/>
          </a:prstGeom>
          <a:noFill/>
        </p:spPr>
        <p:txBody>
          <a:bodyPr wrap="square" rtlCol="0">
            <a:spAutoFit/>
          </a:bodyPr>
          <a:p>
            <a:pPr>
              <a:lnSpc>
                <a:spcPct val="130000"/>
              </a:lnSpc>
            </a:pPr>
            <a:r>
              <a:rPr lang="en-US" altLang="zh-CN" sz="1000" b="1" dirty="0" smtClean="0">
                <a:solidFill>
                  <a:srgbClr val="071F65"/>
                </a:solidFill>
                <a:latin typeface="Arial" panose="020B0604020202020204" pitchFamily="34" charset="0"/>
                <a:ea typeface="微软雅黑" panose="020B0503020204020204" pitchFamily="34" charset="-122"/>
              </a:rPr>
              <a:t>NORTH UNIVERSITY  OF CHINA</a:t>
            </a:r>
            <a:endParaRPr lang="en-US" altLang="zh-CN" sz="1000" b="1" dirty="0" smtClean="0">
              <a:solidFill>
                <a:srgbClr val="071F65"/>
              </a:solidFill>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up)">
                                      <p:cBhvr>
                                        <p:cTn id="11" dur="500"/>
                                        <p:tgtEl>
                                          <p:spTgt spid="15"/>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1000"/>
                                        <p:tgtEl>
                                          <p:spTgt spid="23"/>
                                        </p:tgtEl>
                                      </p:cBhvr>
                                    </p:animEffect>
                                    <p:anim calcmode="lin" valueType="num">
                                      <p:cBhvr>
                                        <p:cTn id="16" dur="1000" fill="hold"/>
                                        <p:tgtEl>
                                          <p:spTgt spid="23"/>
                                        </p:tgtEl>
                                        <p:attrNameLst>
                                          <p:attrName>ppt_x</p:attrName>
                                        </p:attrNameLst>
                                      </p:cBhvr>
                                      <p:tavLst>
                                        <p:tav tm="0">
                                          <p:val>
                                            <p:strVal val="#ppt_x"/>
                                          </p:val>
                                        </p:tav>
                                        <p:tav tm="100000">
                                          <p:val>
                                            <p:strVal val="#ppt_x"/>
                                          </p:val>
                                        </p:tav>
                                      </p:tavLst>
                                    </p:anim>
                                    <p:anim calcmode="lin" valueType="num">
                                      <p:cBhvr>
                                        <p:cTn id="17" dur="1000" fill="hold"/>
                                        <p:tgtEl>
                                          <p:spTgt spid="23"/>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14" presetClass="entr" presetSubtype="10" fill="hold" grpId="0" nodeType="after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randombar(horizontal)">
                                      <p:cBhvr>
                                        <p:cTn id="21" dur="500"/>
                                        <p:tgtEl>
                                          <p:spTgt spid="29"/>
                                        </p:tgtEl>
                                      </p:cBhvr>
                                    </p:animEffect>
                                  </p:childTnLst>
                                </p:cTn>
                              </p:par>
                            </p:childTnLst>
                          </p:cTn>
                        </p:par>
                        <p:par>
                          <p:cTn id="22" fill="hold">
                            <p:stCondLst>
                              <p:cond delay="2500"/>
                            </p:stCondLst>
                            <p:childTnLst>
                              <p:par>
                                <p:cTn id="23" presetID="22" presetClass="entr" presetSubtype="8" fill="hold" nodeType="after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left)">
                                      <p:cBhvr>
                                        <p:cTn id="25" dur="500"/>
                                        <p:tgtEl>
                                          <p:spTgt spid="24"/>
                                        </p:tgtEl>
                                      </p:cBhvr>
                                    </p:animEffect>
                                  </p:childTnLst>
                                </p:cTn>
                              </p:par>
                            </p:childTnLst>
                          </p:cTn>
                        </p:par>
                        <p:par>
                          <p:cTn id="26" fill="hold">
                            <p:stCondLst>
                              <p:cond delay="3000"/>
                            </p:stCondLst>
                            <p:childTnLst>
                              <p:par>
                                <p:cTn id="27" presetID="14" presetClass="entr" presetSubtype="10" fill="hold" grpId="0" nodeType="after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randombar(horizontal)">
                                      <p:cBhvr>
                                        <p:cTn id="29" dur="500"/>
                                        <p:tgtEl>
                                          <p:spTgt spid="21"/>
                                        </p:tgtEl>
                                      </p:cBhvr>
                                    </p:animEffect>
                                  </p:childTnLst>
                                </p:cTn>
                              </p:par>
                            </p:childTnLst>
                          </p:cTn>
                        </p:par>
                        <p:par>
                          <p:cTn id="30" fill="hold">
                            <p:stCondLst>
                              <p:cond delay="3500"/>
                            </p:stCondLst>
                            <p:childTnLst>
                              <p:par>
                                <p:cTn id="31" presetID="2" presetClass="entr" presetSubtype="2" fill="hold" grpId="0" nodeType="afterEffect">
                                  <p:stCondLst>
                                    <p:cond delay="0"/>
                                  </p:stCondLst>
                                  <p:childTnLst>
                                    <p:set>
                                      <p:cBhvr>
                                        <p:cTn id="32" dur="1" fill="hold">
                                          <p:stCondLst>
                                            <p:cond delay="0"/>
                                          </p:stCondLst>
                                        </p:cTn>
                                        <p:tgtEl>
                                          <p:spTgt spid="22"/>
                                        </p:tgtEl>
                                        <p:attrNameLst>
                                          <p:attrName>style.visibility</p:attrName>
                                        </p:attrNameLst>
                                      </p:cBhvr>
                                      <p:to>
                                        <p:strVal val="visible"/>
                                      </p:to>
                                    </p:set>
                                    <p:anim calcmode="lin" valueType="num">
                                      <p:cBhvr additive="base">
                                        <p:cTn id="33" dur="500" fill="hold"/>
                                        <p:tgtEl>
                                          <p:spTgt spid="22"/>
                                        </p:tgtEl>
                                        <p:attrNameLst>
                                          <p:attrName>ppt_x</p:attrName>
                                        </p:attrNameLst>
                                      </p:cBhvr>
                                      <p:tavLst>
                                        <p:tav tm="0">
                                          <p:val>
                                            <p:strVal val="1+#ppt_w/2"/>
                                          </p:val>
                                        </p:tav>
                                        <p:tav tm="100000">
                                          <p:val>
                                            <p:strVal val="#ppt_x"/>
                                          </p:val>
                                        </p:tav>
                                      </p:tavLst>
                                    </p:anim>
                                    <p:anim calcmode="lin" valueType="num">
                                      <p:cBhvr additive="base">
                                        <p:cTn id="34" dur="500" fill="hold"/>
                                        <p:tgtEl>
                                          <p:spTgt spid="22"/>
                                        </p:tgtEl>
                                        <p:attrNameLst>
                                          <p:attrName>ppt_y</p:attrName>
                                        </p:attrNameLst>
                                      </p:cBhvr>
                                      <p:tavLst>
                                        <p:tav tm="0">
                                          <p:val>
                                            <p:strVal val="#ppt_y"/>
                                          </p:val>
                                        </p:tav>
                                        <p:tav tm="100000">
                                          <p:val>
                                            <p:strVal val="#ppt_y"/>
                                          </p:val>
                                        </p:tav>
                                      </p:tavLst>
                                    </p:anim>
                                  </p:childTnLst>
                                </p:cTn>
                              </p:par>
                            </p:childTnLst>
                          </p:cTn>
                        </p:par>
                        <p:par>
                          <p:cTn id="35" fill="hold">
                            <p:stCondLst>
                              <p:cond delay="4000"/>
                            </p:stCondLst>
                            <p:childTnLst>
                              <p:par>
                                <p:cTn id="36" presetID="2" presetClass="entr" presetSubtype="2" fill="hold" grpId="0" nodeType="afterEffect">
                                  <p:stCondLst>
                                    <p:cond delay="0"/>
                                  </p:stCondLst>
                                  <p:childTnLst>
                                    <p:set>
                                      <p:cBhvr>
                                        <p:cTn id="37" dur="1" fill="hold">
                                          <p:stCondLst>
                                            <p:cond delay="0"/>
                                          </p:stCondLst>
                                        </p:cTn>
                                        <p:tgtEl>
                                          <p:spTgt spid="20"/>
                                        </p:tgtEl>
                                        <p:attrNameLst>
                                          <p:attrName>style.visibility</p:attrName>
                                        </p:attrNameLst>
                                      </p:cBhvr>
                                      <p:to>
                                        <p:strVal val="visible"/>
                                      </p:to>
                                    </p:set>
                                    <p:anim calcmode="lin" valueType="num">
                                      <p:cBhvr additive="base">
                                        <p:cTn id="38" dur="500" fill="hold"/>
                                        <p:tgtEl>
                                          <p:spTgt spid="20"/>
                                        </p:tgtEl>
                                        <p:attrNameLst>
                                          <p:attrName>ppt_x</p:attrName>
                                        </p:attrNameLst>
                                      </p:cBhvr>
                                      <p:tavLst>
                                        <p:tav tm="0">
                                          <p:val>
                                            <p:strVal val="1+#ppt_w/2"/>
                                          </p:val>
                                        </p:tav>
                                        <p:tav tm="100000">
                                          <p:val>
                                            <p:strVal val="#ppt_x"/>
                                          </p:val>
                                        </p:tav>
                                      </p:tavLst>
                                    </p:anim>
                                    <p:anim calcmode="lin" valueType="num">
                                      <p:cBhvr additive="base">
                                        <p:cTn id="39"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9" grpId="0"/>
      <p:bldP spid="14" grpId="0" animBg="1"/>
      <p:bldP spid="1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矩形 81"/>
          <p:cNvSpPr>
            <a:spLocks noChangeArrowheads="1"/>
          </p:cNvSpPr>
          <p:nvPr/>
        </p:nvSpPr>
        <p:spPr bwMode="auto">
          <a:xfrm>
            <a:off x="476188" y="177842"/>
            <a:ext cx="140081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accent1"/>
                </a:solidFill>
                <a:latin typeface="Arial" panose="020B0604020202020204" pitchFamily="34" charset="0"/>
              </a:rPr>
              <a:t>任务分工</a:t>
            </a:r>
            <a:endParaRPr lang="zh-CN" altLang="en-US" sz="2400" b="1" dirty="0">
              <a:solidFill>
                <a:schemeClr val="accent1"/>
              </a:solidFill>
              <a:latin typeface="Arial" panose="020B0604020202020204" pitchFamily="34" charset="0"/>
            </a:endParaRPr>
          </a:p>
        </p:txBody>
      </p:sp>
      <p:sp>
        <p:nvSpPr>
          <p:cNvPr id="83" name="等腰三角形 82"/>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cxnSp>
        <p:nvCxnSpPr>
          <p:cNvPr id="84" name="直接连接符 83"/>
          <p:cNvCxnSpPr/>
          <p:nvPr/>
        </p:nvCxnSpPr>
        <p:spPr>
          <a:xfrm flipH="1">
            <a:off x="2822029" y="4314631"/>
            <a:ext cx="1756048"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4578077" y="4314631"/>
            <a:ext cx="1756048"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rot="16200000" flipV="1">
            <a:off x="3700055" y="3436608"/>
            <a:ext cx="1756045"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rot="2700000" flipH="1">
            <a:off x="3079195" y="3693774"/>
            <a:ext cx="1756048"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rot="18900000">
            <a:off x="4320911" y="3693774"/>
            <a:ext cx="1756048"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89" name="椭圆 88"/>
          <p:cNvSpPr/>
          <p:nvPr/>
        </p:nvSpPr>
        <p:spPr>
          <a:xfrm>
            <a:off x="1461551" y="3643759"/>
            <a:ext cx="1243968" cy="12635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12274" tIns="56136" rIns="112274" bIns="56136" rtlCol="0" anchor="ctr"/>
          <a:lstStyle/>
          <a:p>
            <a:pPr algn="ctr"/>
            <a:endParaRPr lang="zh-CN" altLang="en-US"/>
          </a:p>
        </p:txBody>
      </p:sp>
      <p:sp>
        <p:nvSpPr>
          <p:cNvPr id="90" name="TextBox 89"/>
          <p:cNvSpPr txBox="1"/>
          <p:nvPr/>
        </p:nvSpPr>
        <p:spPr>
          <a:xfrm>
            <a:off x="1630473" y="4124412"/>
            <a:ext cx="890944" cy="357505"/>
          </a:xfrm>
          <a:prstGeom prst="rect">
            <a:avLst/>
          </a:prstGeom>
          <a:noFill/>
        </p:spPr>
        <p:txBody>
          <a:bodyPr wrap="square" lIns="112274" tIns="56136" rIns="112274" bIns="56136"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李慧琴</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92" name="椭圆 91"/>
          <p:cNvSpPr/>
          <p:nvPr/>
        </p:nvSpPr>
        <p:spPr>
          <a:xfrm>
            <a:off x="3631565" y="3156585"/>
            <a:ext cx="1871980" cy="18719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3" name="组合 92"/>
          <p:cNvGrpSpPr/>
          <p:nvPr/>
        </p:nvGrpSpPr>
        <p:grpSpPr>
          <a:xfrm rot="0">
            <a:off x="3488055" y="2973705"/>
            <a:ext cx="2237740" cy="3518535"/>
            <a:chOff x="3692888" y="2889538"/>
            <a:chExt cx="2473262" cy="3888991"/>
          </a:xfrm>
        </p:grpSpPr>
        <p:sp>
          <p:nvSpPr>
            <p:cNvPr id="94" name="椭圆 4"/>
            <p:cNvSpPr/>
            <p:nvPr/>
          </p:nvSpPr>
          <p:spPr>
            <a:xfrm>
              <a:off x="3692888" y="2889538"/>
              <a:ext cx="2473262" cy="2473262"/>
            </a:xfrm>
            <a:custGeom>
              <a:avLst/>
              <a:gdLst/>
              <a:ahLst/>
              <a:cxnLst/>
              <a:rect l="l" t="t" r="r" b="b"/>
              <a:pathLst>
                <a:path w="2473262" h="2473262">
                  <a:moveTo>
                    <a:pt x="1236631" y="235688"/>
                  </a:moveTo>
                  <a:cubicBezTo>
                    <a:pt x="683825" y="235688"/>
                    <a:pt x="235688" y="683825"/>
                    <a:pt x="235688" y="1236631"/>
                  </a:cubicBezTo>
                  <a:cubicBezTo>
                    <a:pt x="235688" y="1789437"/>
                    <a:pt x="683825" y="2237574"/>
                    <a:pt x="1236631" y="2237574"/>
                  </a:cubicBezTo>
                  <a:cubicBezTo>
                    <a:pt x="1789437" y="2237574"/>
                    <a:pt x="2237574" y="1789437"/>
                    <a:pt x="2237574" y="1236631"/>
                  </a:cubicBezTo>
                  <a:cubicBezTo>
                    <a:pt x="2237574" y="683825"/>
                    <a:pt x="1789437" y="235688"/>
                    <a:pt x="1236631" y="235688"/>
                  </a:cubicBezTo>
                  <a:close/>
                  <a:moveTo>
                    <a:pt x="1236631" y="0"/>
                  </a:moveTo>
                  <a:cubicBezTo>
                    <a:pt x="1919603" y="0"/>
                    <a:pt x="2473262" y="553659"/>
                    <a:pt x="2473262" y="1236631"/>
                  </a:cubicBezTo>
                  <a:cubicBezTo>
                    <a:pt x="2473262" y="1919603"/>
                    <a:pt x="1919603" y="2473262"/>
                    <a:pt x="1236631" y="2473262"/>
                  </a:cubicBezTo>
                  <a:cubicBezTo>
                    <a:pt x="553659" y="2473262"/>
                    <a:pt x="0" y="1919603"/>
                    <a:pt x="0" y="1236631"/>
                  </a:cubicBezTo>
                  <a:cubicBezTo>
                    <a:pt x="0" y="553659"/>
                    <a:pt x="553659" y="0"/>
                    <a:pt x="1236631"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圆角矩形 94"/>
            <p:cNvSpPr/>
            <p:nvPr/>
          </p:nvSpPr>
          <p:spPr>
            <a:xfrm>
              <a:off x="4710544" y="5261738"/>
              <a:ext cx="437950" cy="1516791"/>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6" name="Rectangle 11"/>
          <p:cNvSpPr>
            <a:spLocks noChangeArrowheads="1"/>
          </p:cNvSpPr>
          <p:nvPr/>
        </p:nvSpPr>
        <p:spPr bwMode="gray">
          <a:xfrm>
            <a:off x="4015164" y="3801931"/>
            <a:ext cx="1183522" cy="645160"/>
          </a:xfrm>
          <a:prstGeom prst="rect">
            <a:avLst/>
          </a:prstGeom>
          <a:noFill/>
          <a:ln>
            <a:noFill/>
          </a:ln>
        </p:spPr>
        <p:txBody>
          <a:bodyPr wrap="square">
            <a:spAutoFit/>
          </a:bodyPr>
          <a:lstStyle/>
          <a:p>
            <a:pPr algn="ctr"/>
            <a:r>
              <a:rPr lang="zh-CN" altLang="en-US" sz="3600" b="1" dirty="0">
                <a:solidFill>
                  <a:schemeClr val="bg1"/>
                </a:solidFill>
                <a:latin typeface="微软雅黑" panose="020B0503020204020204" pitchFamily="34" charset="-122"/>
                <a:ea typeface="微软雅黑" panose="020B0503020204020204" pitchFamily="34" charset="-122"/>
              </a:rPr>
              <a:t>项目</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97" name="椭圆 96"/>
          <p:cNvSpPr/>
          <p:nvPr/>
        </p:nvSpPr>
        <p:spPr>
          <a:xfrm>
            <a:off x="2235852" y="1905110"/>
            <a:ext cx="1243968" cy="12635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2274" tIns="56136" rIns="112274" bIns="56136" rtlCol="0" anchor="ctr"/>
          <a:lstStyle/>
          <a:p>
            <a:pPr algn="ctr"/>
            <a:endParaRPr lang="zh-CN" altLang="en-US"/>
          </a:p>
        </p:txBody>
      </p:sp>
      <p:sp>
        <p:nvSpPr>
          <p:cNvPr id="98" name="椭圆 97"/>
          <p:cNvSpPr/>
          <p:nvPr/>
        </p:nvSpPr>
        <p:spPr>
          <a:xfrm>
            <a:off x="3954967" y="1191392"/>
            <a:ext cx="1243968" cy="12635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12274" tIns="56136" rIns="112274" bIns="56136" rtlCol="0" anchor="ctr"/>
          <a:lstStyle/>
          <a:p>
            <a:pPr algn="ctr"/>
            <a:endParaRPr lang="zh-CN" altLang="en-US"/>
          </a:p>
        </p:txBody>
      </p:sp>
      <p:sp>
        <p:nvSpPr>
          <p:cNvPr id="99" name="椭圆 98"/>
          <p:cNvSpPr/>
          <p:nvPr/>
        </p:nvSpPr>
        <p:spPr>
          <a:xfrm>
            <a:off x="5690856" y="1905110"/>
            <a:ext cx="1243968" cy="12635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2274" tIns="56136" rIns="112274" bIns="56136" rtlCol="0" anchor="ctr"/>
          <a:lstStyle/>
          <a:p>
            <a:pPr algn="ctr"/>
            <a:endParaRPr lang="zh-CN" altLang="en-US"/>
          </a:p>
        </p:txBody>
      </p:sp>
      <p:sp>
        <p:nvSpPr>
          <p:cNvPr id="100" name="椭圆 99"/>
          <p:cNvSpPr/>
          <p:nvPr/>
        </p:nvSpPr>
        <p:spPr>
          <a:xfrm>
            <a:off x="6516216" y="3643759"/>
            <a:ext cx="1243968" cy="12635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12274" tIns="56136" rIns="112274" bIns="56136" rtlCol="0" anchor="ctr"/>
          <a:lstStyle/>
          <a:p>
            <a:pPr algn="ctr"/>
            <a:endParaRPr lang="zh-CN" altLang="en-US"/>
          </a:p>
        </p:txBody>
      </p:sp>
      <p:sp>
        <p:nvSpPr>
          <p:cNvPr id="101" name="TextBox 100"/>
          <p:cNvSpPr txBox="1"/>
          <p:nvPr/>
        </p:nvSpPr>
        <p:spPr>
          <a:xfrm>
            <a:off x="2412364" y="2357101"/>
            <a:ext cx="890944" cy="357505"/>
          </a:xfrm>
          <a:prstGeom prst="rect">
            <a:avLst/>
          </a:prstGeom>
          <a:noFill/>
        </p:spPr>
        <p:txBody>
          <a:bodyPr wrap="square" lIns="112274" tIns="56136" rIns="112274" bIns="56136"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王敏泽</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102" name="TextBox 101"/>
          <p:cNvSpPr txBox="1"/>
          <p:nvPr/>
        </p:nvSpPr>
        <p:spPr>
          <a:xfrm>
            <a:off x="4132606" y="1643383"/>
            <a:ext cx="890944" cy="357505"/>
          </a:xfrm>
          <a:prstGeom prst="rect">
            <a:avLst/>
          </a:prstGeom>
          <a:noFill/>
        </p:spPr>
        <p:txBody>
          <a:bodyPr wrap="square" lIns="112274" tIns="56136" rIns="112274" bIns="56136"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刘杰</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103" name="TextBox 102"/>
          <p:cNvSpPr txBox="1"/>
          <p:nvPr/>
        </p:nvSpPr>
        <p:spPr>
          <a:xfrm>
            <a:off x="5867368" y="2375081"/>
            <a:ext cx="890944" cy="357505"/>
          </a:xfrm>
          <a:prstGeom prst="rect">
            <a:avLst/>
          </a:prstGeom>
          <a:noFill/>
        </p:spPr>
        <p:txBody>
          <a:bodyPr wrap="square" lIns="112274" tIns="56136" rIns="112274" bIns="56136"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洛少雄</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104" name="TextBox 103"/>
          <p:cNvSpPr txBox="1"/>
          <p:nvPr/>
        </p:nvSpPr>
        <p:spPr>
          <a:xfrm>
            <a:off x="6692728" y="4125236"/>
            <a:ext cx="890944" cy="357505"/>
          </a:xfrm>
          <a:prstGeom prst="rect">
            <a:avLst/>
          </a:prstGeom>
          <a:noFill/>
        </p:spPr>
        <p:txBody>
          <a:bodyPr wrap="square" lIns="112274" tIns="56136" rIns="112274" bIns="56136"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成肇娣</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105" name="TextBox 104"/>
          <p:cNvSpPr txBox="1"/>
          <p:nvPr/>
        </p:nvSpPr>
        <p:spPr>
          <a:xfrm>
            <a:off x="835580" y="1501432"/>
            <a:ext cx="2724244" cy="333375"/>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配置管理计划，配置状态报告，业务建模（知识管理），系统建模（培训管理、统计分析）</a:t>
            </a:r>
            <a:endParaRPr lang="zh-CN" altLang="en-US" dirty="0"/>
          </a:p>
        </p:txBody>
      </p:sp>
      <p:sp>
        <p:nvSpPr>
          <p:cNvPr id="106" name="矩形 105"/>
          <p:cNvSpPr/>
          <p:nvPr/>
        </p:nvSpPr>
        <p:spPr>
          <a:xfrm>
            <a:off x="4902637" y="753270"/>
            <a:ext cx="120566" cy="1205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04"/>
          <p:cNvSpPr txBox="1"/>
          <p:nvPr/>
        </p:nvSpPr>
        <p:spPr>
          <a:xfrm>
            <a:off x="5140880" y="753402"/>
            <a:ext cx="2724244" cy="499745"/>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项目开发计划，项目进度计划，项目开发计划同行评审报告，问题跟踪表，周例会，分包，集成，业务建模，系统建模（基础数据管理子系统）</a:t>
            </a:r>
            <a:endParaRPr lang="zh-CN" altLang="en-US" dirty="0"/>
          </a:p>
        </p:txBody>
      </p:sp>
      <p:sp>
        <p:nvSpPr>
          <p:cNvPr id="3" name="TextBox 104"/>
          <p:cNvSpPr txBox="1"/>
          <p:nvPr/>
        </p:nvSpPr>
        <p:spPr>
          <a:xfrm>
            <a:off x="6934835" y="1834515"/>
            <a:ext cx="2208530" cy="666750"/>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PPQA周报，协助项目开发计划、进度</a:t>
            </a:r>
            <a:endParaRPr lang="zh-CN" altLang="en-US" dirty="0"/>
          </a:p>
          <a:p>
            <a:r>
              <a:rPr lang="zh-CN" altLang="en-US" dirty="0"/>
              <a:t>计划的编写，</a:t>
            </a:r>
            <a:r>
              <a:rPr lang="en-US" altLang="zh-CN" dirty="0"/>
              <a:t>PPQA</a:t>
            </a:r>
            <a:r>
              <a:rPr lang="zh-CN" altLang="en-US" dirty="0"/>
              <a:t>需求阶段报告，词</a:t>
            </a:r>
            <a:endParaRPr lang="zh-CN" altLang="en-US" dirty="0"/>
          </a:p>
          <a:p>
            <a:r>
              <a:rPr lang="zh-CN" altLang="en-US" dirty="0"/>
              <a:t>汇表</a:t>
            </a:r>
            <a:r>
              <a:rPr lang="en-US" altLang="zh-CN" dirty="0"/>
              <a:t>PPQA</a:t>
            </a:r>
            <a:r>
              <a:rPr lang="zh-CN" altLang="en-US" dirty="0"/>
              <a:t>检查单，业务建模（内容管</a:t>
            </a:r>
            <a:endParaRPr lang="zh-CN" altLang="en-US" dirty="0"/>
          </a:p>
          <a:p>
            <a:r>
              <a:rPr lang="zh-CN" altLang="en-US" dirty="0"/>
              <a:t>理），系统建模（知识管理，系统管理）</a:t>
            </a:r>
            <a:endParaRPr lang="zh-CN" altLang="en-US" dirty="0"/>
          </a:p>
        </p:txBody>
      </p:sp>
      <p:sp>
        <p:nvSpPr>
          <p:cNvPr id="4" name="TextBox 104"/>
          <p:cNvSpPr txBox="1"/>
          <p:nvPr/>
        </p:nvSpPr>
        <p:spPr>
          <a:xfrm>
            <a:off x="7370365" y="3189262"/>
            <a:ext cx="2724244" cy="499745"/>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基线建立报告，基线发布报告</a:t>
            </a:r>
            <a:endParaRPr lang="zh-CN" altLang="en-US" dirty="0"/>
          </a:p>
          <a:p>
            <a:r>
              <a:rPr lang="zh-CN" altLang="en-US" dirty="0"/>
              <a:t>业务建模（资源管理），系统</a:t>
            </a:r>
            <a:endParaRPr lang="zh-CN" altLang="en-US" dirty="0"/>
          </a:p>
          <a:p>
            <a:r>
              <a:rPr lang="zh-CN" altLang="en-US" dirty="0"/>
              <a:t>建模（教学管理，资源管理）</a:t>
            </a:r>
            <a:endParaRPr lang="zh-CN" altLang="en-US" dirty="0"/>
          </a:p>
        </p:txBody>
      </p:sp>
      <p:sp>
        <p:nvSpPr>
          <p:cNvPr id="5" name="TextBox 104"/>
          <p:cNvSpPr txBox="1"/>
          <p:nvPr/>
        </p:nvSpPr>
        <p:spPr>
          <a:xfrm>
            <a:off x="501570" y="3309912"/>
            <a:ext cx="2724244" cy="333375"/>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系统</a:t>
            </a:r>
            <a:r>
              <a:rPr lang="en-US" altLang="zh-CN" dirty="0"/>
              <a:t>测试计划</a:t>
            </a:r>
            <a:r>
              <a:rPr lang="zh-CN" altLang="en-US" dirty="0"/>
              <a:t>，业务建模（公开课管理），系统建模（内容管理</a:t>
            </a:r>
            <a:r>
              <a:rPr lang="zh-CN" altLang="en-US" dirty="0">
                <a:sym typeface="+mn-ea"/>
              </a:rPr>
              <a:t>测评考试）</a:t>
            </a:r>
            <a:endParaRPr lang="zh-CN" altLang="en-US" dirty="0"/>
          </a:p>
        </p:txBody>
      </p:sp>
      <p:sp>
        <p:nvSpPr>
          <p:cNvPr id="6" name="矩形 5"/>
          <p:cNvSpPr/>
          <p:nvPr/>
        </p:nvSpPr>
        <p:spPr>
          <a:xfrm>
            <a:off x="7167047" y="3189130"/>
            <a:ext cx="120566" cy="1205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6692702" y="1834675"/>
            <a:ext cx="120566" cy="1205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94162" y="1501300"/>
            <a:ext cx="120566" cy="1205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299522" y="3309780"/>
            <a:ext cx="120566" cy="1205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3"/>
                                        </p:tgtEl>
                                        <p:attrNameLst>
                                          <p:attrName>style.visibility</p:attrName>
                                        </p:attrNameLst>
                                      </p:cBhvr>
                                      <p:to>
                                        <p:strVal val="visible"/>
                                      </p:to>
                                    </p:set>
                                    <p:anim calcmode="lin" valueType="num">
                                      <p:cBhvr additive="base">
                                        <p:cTn id="7" dur="500" fill="hold"/>
                                        <p:tgtEl>
                                          <p:spTgt spid="83"/>
                                        </p:tgtEl>
                                        <p:attrNameLst>
                                          <p:attrName>ppt_x</p:attrName>
                                        </p:attrNameLst>
                                      </p:cBhvr>
                                      <p:tavLst>
                                        <p:tav tm="0">
                                          <p:val>
                                            <p:strVal val="0-#ppt_w/2"/>
                                          </p:val>
                                        </p:tav>
                                        <p:tav tm="100000">
                                          <p:val>
                                            <p:strVal val="#ppt_x"/>
                                          </p:val>
                                        </p:tav>
                                      </p:tavLst>
                                    </p:anim>
                                    <p:anim calcmode="lin" valueType="num">
                                      <p:cBhvr additive="base">
                                        <p:cTn id="8" dur="500" fill="hold"/>
                                        <p:tgtEl>
                                          <p:spTgt spid="8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82"/>
                                        </p:tgtEl>
                                        <p:attrNameLst>
                                          <p:attrName>style.visibility</p:attrName>
                                        </p:attrNameLst>
                                      </p:cBhvr>
                                      <p:to>
                                        <p:strVal val="visible"/>
                                      </p:to>
                                    </p:set>
                                    <p:animEffect transition="in" filter="wipe(left)">
                                      <p:cBhvr>
                                        <p:cTn id="12" dur="500"/>
                                        <p:tgtEl>
                                          <p:spTgt spid="82"/>
                                        </p:tgtEl>
                                      </p:cBhvr>
                                    </p:animEffect>
                                  </p:childTnLst>
                                </p:cTn>
                              </p:par>
                              <p:par>
                                <p:cTn id="13" presetID="2" presetClass="entr" presetSubtype="4" fill="hold" grpId="0" nodeType="withEffect">
                                  <p:stCondLst>
                                    <p:cond delay="0"/>
                                  </p:stCondLst>
                                  <p:childTnLst>
                                    <p:set>
                                      <p:cBhvr>
                                        <p:cTn id="14" dur="1" fill="hold">
                                          <p:stCondLst>
                                            <p:cond delay="0"/>
                                          </p:stCondLst>
                                        </p:cTn>
                                        <p:tgtEl>
                                          <p:spTgt spid="96"/>
                                        </p:tgtEl>
                                        <p:attrNameLst>
                                          <p:attrName>style.visibility</p:attrName>
                                        </p:attrNameLst>
                                      </p:cBhvr>
                                      <p:to>
                                        <p:strVal val="visible"/>
                                      </p:to>
                                    </p:set>
                                    <p:anim calcmode="lin" valueType="num">
                                      <p:cBhvr additive="base">
                                        <p:cTn id="15" dur="500" fill="hold"/>
                                        <p:tgtEl>
                                          <p:spTgt spid="96"/>
                                        </p:tgtEl>
                                        <p:attrNameLst>
                                          <p:attrName>ppt_x</p:attrName>
                                        </p:attrNameLst>
                                      </p:cBhvr>
                                      <p:tavLst>
                                        <p:tav tm="0">
                                          <p:val>
                                            <p:strVal val="#ppt_x"/>
                                          </p:val>
                                        </p:tav>
                                        <p:tav tm="100000">
                                          <p:val>
                                            <p:strVal val="#ppt_x"/>
                                          </p:val>
                                        </p:tav>
                                      </p:tavLst>
                                    </p:anim>
                                    <p:anim calcmode="lin" valueType="num">
                                      <p:cBhvr additive="base">
                                        <p:cTn id="16" dur="500" fill="hold"/>
                                        <p:tgtEl>
                                          <p:spTgt spid="96"/>
                                        </p:tgtEl>
                                        <p:attrNameLst>
                                          <p:attrName>ppt_y</p:attrName>
                                        </p:attrNameLst>
                                      </p:cBhvr>
                                      <p:tavLst>
                                        <p:tav tm="0">
                                          <p:val>
                                            <p:strVal val="1+#ppt_h/2"/>
                                          </p:val>
                                        </p:tav>
                                        <p:tav tm="100000">
                                          <p:val>
                                            <p:strVal val="#ppt_y"/>
                                          </p:val>
                                        </p:tav>
                                      </p:tavLst>
                                    </p:anim>
                                  </p:childTnLst>
                                </p:cTn>
                              </p:par>
                            </p:childTnLst>
                          </p:cTn>
                        </p:par>
                        <p:par>
                          <p:cTn id="17" fill="hold">
                            <p:stCondLst>
                              <p:cond delay="1000"/>
                            </p:stCondLst>
                            <p:childTnLst>
                              <p:par>
                                <p:cTn id="18" presetID="53" presetClass="entr" presetSubtype="16" fill="hold" nodeType="afterEffect">
                                  <p:stCondLst>
                                    <p:cond delay="0"/>
                                  </p:stCondLst>
                                  <p:childTnLst>
                                    <p:set>
                                      <p:cBhvr>
                                        <p:cTn id="19" dur="1" fill="hold">
                                          <p:stCondLst>
                                            <p:cond delay="0"/>
                                          </p:stCondLst>
                                        </p:cTn>
                                        <p:tgtEl>
                                          <p:spTgt spid="84"/>
                                        </p:tgtEl>
                                        <p:attrNameLst>
                                          <p:attrName>style.visibility</p:attrName>
                                        </p:attrNameLst>
                                      </p:cBhvr>
                                      <p:to>
                                        <p:strVal val="visible"/>
                                      </p:to>
                                    </p:set>
                                    <p:anim calcmode="lin" valueType="num">
                                      <p:cBhvr>
                                        <p:cTn id="20" dur="500" fill="hold"/>
                                        <p:tgtEl>
                                          <p:spTgt spid="84"/>
                                        </p:tgtEl>
                                        <p:attrNameLst>
                                          <p:attrName>ppt_w</p:attrName>
                                        </p:attrNameLst>
                                      </p:cBhvr>
                                      <p:tavLst>
                                        <p:tav tm="0">
                                          <p:val>
                                            <p:fltVal val="0"/>
                                          </p:val>
                                        </p:tav>
                                        <p:tav tm="100000">
                                          <p:val>
                                            <p:strVal val="#ppt_w"/>
                                          </p:val>
                                        </p:tav>
                                      </p:tavLst>
                                    </p:anim>
                                    <p:anim calcmode="lin" valueType="num">
                                      <p:cBhvr>
                                        <p:cTn id="21" dur="500" fill="hold"/>
                                        <p:tgtEl>
                                          <p:spTgt spid="84"/>
                                        </p:tgtEl>
                                        <p:attrNameLst>
                                          <p:attrName>ppt_h</p:attrName>
                                        </p:attrNameLst>
                                      </p:cBhvr>
                                      <p:tavLst>
                                        <p:tav tm="0">
                                          <p:val>
                                            <p:fltVal val="0"/>
                                          </p:val>
                                        </p:tav>
                                        <p:tav tm="100000">
                                          <p:val>
                                            <p:strVal val="#ppt_h"/>
                                          </p:val>
                                        </p:tav>
                                      </p:tavLst>
                                    </p:anim>
                                    <p:animEffect transition="in" filter="fade">
                                      <p:cBhvr>
                                        <p:cTn id="22" dur="500"/>
                                        <p:tgtEl>
                                          <p:spTgt spid="84"/>
                                        </p:tgtEl>
                                      </p:cBhvr>
                                    </p:animEffect>
                                  </p:childTnLst>
                                </p:cTn>
                              </p:par>
                              <p:par>
                                <p:cTn id="23" presetID="53" presetClass="entr" presetSubtype="16" fill="hold" nodeType="withEffect">
                                  <p:stCondLst>
                                    <p:cond delay="0"/>
                                  </p:stCondLst>
                                  <p:childTnLst>
                                    <p:set>
                                      <p:cBhvr>
                                        <p:cTn id="24" dur="1" fill="hold">
                                          <p:stCondLst>
                                            <p:cond delay="0"/>
                                          </p:stCondLst>
                                        </p:cTn>
                                        <p:tgtEl>
                                          <p:spTgt spid="85"/>
                                        </p:tgtEl>
                                        <p:attrNameLst>
                                          <p:attrName>style.visibility</p:attrName>
                                        </p:attrNameLst>
                                      </p:cBhvr>
                                      <p:to>
                                        <p:strVal val="visible"/>
                                      </p:to>
                                    </p:set>
                                    <p:anim calcmode="lin" valueType="num">
                                      <p:cBhvr>
                                        <p:cTn id="25" dur="500" fill="hold"/>
                                        <p:tgtEl>
                                          <p:spTgt spid="85"/>
                                        </p:tgtEl>
                                        <p:attrNameLst>
                                          <p:attrName>ppt_w</p:attrName>
                                        </p:attrNameLst>
                                      </p:cBhvr>
                                      <p:tavLst>
                                        <p:tav tm="0">
                                          <p:val>
                                            <p:fltVal val="0"/>
                                          </p:val>
                                        </p:tav>
                                        <p:tav tm="100000">
                                          <p:val>
                                            <p:strVal val="#ppt_w"/>
                                          </p:val>
                                        </p:tav>
                                      </p:tavLst>
                                    </p:anim>
                                    <p:anim calcmode="lin" valueType="num">
                                      <p:cBhvr>
                                        <p:cTn id="26" dur="500" fill="hold"/>
                                        <p:tgtEl>
                                          <p:spTgt spid="85"/>
                                        </p:tgtEl>
                                        <p:attrNameLst>
                                          <p:attrName>ppt_h</p:attrName>
                                        </p:attrNameLst>
                                      </p:cBhvr>
                                      <p:tavLst>
                                        <p:tav tm="0">
                                          <p:val>
                                            <p:fltVal val="0"/>
                                          </p:val>
                                        </p:tav>
                                        <p:tav tm="100000">
                                          <p:val>
                                            <p:strVal val="#ppt_h"/>
                                          </p:val>
                                        </p:tav>
                                      </p:tavLst>
                                    </p:anim>
                                    <p:animEffect transition="in" filter="fade">
                                      <p:cBhvr>
                                        <p:cTn id="27" dur="500"/>
                                        <p:tgtEl>
                                          <p:spTgt spid="85"/>
                                        </p:tgtEl>
                                      </p:cBhvr>
                                    </p:animEffect>
                                  </p:childTnLst>
                                </p:cTn>
                              </p:par>
                              <p:par>
                                <p:cTn id="28" presetID="53" presetClass="entr" presetSubtype="16" fill="hold" nodeType="withEffect">
                                  <p:stCondLst>
                                    <p:cond delay="0"/>
                                  </p:stCondLst>
                                  <p:childTnLst>
                                    <p:set>
                                      <p:cBhvr>
                                        <p:cTn id="29" dur="1" fill="hold">
                                          <p:stCondLst>
                                            <p:cond delay="0"/>
                                          </p:stCondLst>
                                        </p:cTn>
                                        <p:tgtEl>
                                          <p:spTgt spid="86"/>
                                        </p:tgtEl>
                                        <p:attrNameLst>
                                          <p:attrName>style.visibility</p:attrName>
                                        </p:attrNameLst>
                                      </p:cBhvr>
                                      <p:to>
                                        <p:strVal val="visible"/>
                                      </p:to>
                                    </p:set>
                                    <p:anim calcmode="lin" valueType="num">
                                      <p:cBhvr>
                                        <p:cTn id="30" dur="500" fill="hold"/>
                                        <p:tgtEl>
                                          <p:spTgt spid="86"/>
                                        </p:tgtEl>
                                        <p:attrNameLst>
                                          <p:attrName>ppt_w</p:attrName>
                                        </p:attrNameLst>
                                      </p:cBhvr>
                                      <p:tavLst>
                                        <p:tav tm="0">
                                          <p:val>
                                            <p:fltVal val="0"/>
                                          </p:val>
                                        </p:tav>
                                        <p:tav tm="100000">
                                          <p:val>
                                            <p:strVal val="#ppt_w"/>
                                          </p:val>
                                        </p:tav>
                                      </p:tavLst>
                                    </p:anim>
                                    <p:anim calcmode="lin" valueType="num">
                                      <p:cBhvr>
                                        <p:cTn id="31" dur="500" fill="hold"/>
                                        <p:tgtEl>
                                          <p:spTgt spid="86"/>
                                        </p:tgtEl>
                                        <p:attrNameLst>
                                          <p:attrName>ppt_h</p:attrName>
                                        </p:attrNameLst>
                                      </p:cBhvr>
                                      <p:tavLst>
                                        <p:tav tm="0">
                                          <p:val>
                                            <p:fltVal val="0"/>
                                          </p:val>
                                        </p:tav>
                                        <p:tav tm="100000">
                                          <p:val>
                                            <p:strVal val="#ppt_h"/>
                                          </p:val>
                                        </p:tav>
                                      </p:tavLst>
                                    </p:anim>
                                    <p:animEffect transition="in" filter="fade">
                                      <p:cBhvr>
                                        <p:cTn id="32" dur="500"/>
                                        <p:tgtEl>
                                          <p:spTgt spid="86"/>
                                        </p:tgtEl>
                                      </p:cBhvr>
                                    </p:animEffect>
                                  </p:childTnLst>
                                </p:cTn>
                              </p:par>
                              <p:par>
                                <p:cTn id="33" presetID="53" presetClass="entr" presetSubtype="16" fill="hold" nodeType="withEffect">
                                  <p:stCondLst>
                                    <p:cond delay="0"/>
                                  </p:stCondLst>
                                  <p:childTnLst>
                                    <p:set>
                                      <p:cBhvr>
                                        <p:cTn id="34" dur="1" fill="hold">
                                          <p:stCondLst>
                                            <p:cond delay="0"/>
                                          </p:stCondLst>
                                        </p:cTn>
                                        <p:tgtEl>
                                          <p:spTgt spid="87"/>
                                        </p:tgtEl>
                                        <p:attrNameLst>
                                          <p:attrName>style.visibility</p:attrName>
                                        </p:attrNameLst>
                                      </p:cBhvr>
                                      <p:to>
                                        <p:strVal val="visible"/>
                                      </p:to>
                                    </p:set>
                                    <p:anim calcmode="lin" valueType="num">
                                      <p:cBhvr>
                                        <p:cTn id="35" dur="500" fill="hold"/>
                                        <p:tgtEl>
                                          <p:spTgt spid="87"/>
                                        </p:tgtEl>
                                        <p:attrNameLst>
                                          <p:attrName>ppt_w</p:attrName>
                                        </p:attrNameLst>
                                      </p:cBhvr>
                                      <p:tavLst>
                                        <p:tav tm="0">
                                          <p:val>
                                            <p:fltVal val="0"/>
                                          </p:val>
                                        </p:tav>
                                        <p:tav tm="100000">
                                          <p:val>
                                            <p:strVal val="#ppt_w"/>
                                          </p:val>
                                        </p:tav>
                                      </p:tavLst>
                                    </p:anim>
                                    <p:anim calcmode="lin" valueType="num">
                                      <p:cBhvr>
                                        <p:cTn id="36" dur="500" fill="hold"/>
                                        <p:tgtEl>
                                          <p:spTgt spid="87"/>
                                        </p:tgtEl>
                                        <p:attrNameLst>
                                          <p:attrName>ppt_h</p:attrName>
                                        </p:attrNameLst>
                                      </p:cBhvr>
                                      <p:tavLst>
                                        <p:tav tm="0">
                                          <p:val>
                                            <p:fltVal val="0"/>
                                          </p:val>
                                        </p:tav>
                                        <p:tav tm="100000">
                                          <p:val>
                                            <p:strVal val="#ppt_h"/>
                                          </p:val>
                                        </p:tav>
                                      </p:tavLst>
                                    </p:anim>
                                    <p:animEffect transition="in" filter="fade">
                                      <p:cBhvr>
                                        <p:cTn id="37" dur="500"/>
                                        <p:tgtEl>
                                          <p:spTgt spid="87"/>
                                        </p:tgtEl>
                                      </p:cBhvr>
                                    </p:animEffect>
                                  </p:childTnLst>
                                </p:cTn>
                              </p:par>
                              <p:par>
                                <p:cTn id="38" presetID="53" presetClass="entr" presetSubtype="16" fill="hold" nodeType="withEffect">
                                  <p:stCondLst>
                                    <p:cond delay="0"/>
                                  </p:stCondLst>
                                  <p:childTnLst>
                                    <p:set>
                                      <p:cBhvr>
                                        <p:cTn id="39" dur="1" fill="hold">
                                          <p:stCondLst>
                                            <p:cond delay="0"/>
                                          </p:stCondLst>
                                        </p:cTn>
                                        <p:tgtEl>
                                          <p:spTgt spid="88"/>
                                        </p:tgtEl>
                                        <p:attrNameLst>
                                          <p:attrName>style.visibility</p:attrName>
                                        </p:attrNameLst>
                                      </p:cBhvr>
                                      <p:to>
                                        <p:strVal val="visible"/>
                                      </p:to>
                                    </p:set>
                                    <p:anim calcmode="lin" valueType="num">
                                      <p:cBhvr>
                                        <p:cTn id="40" dur="500" fill="hold"/>
                                        <p:tgtEl>
                                          <p:spTgt spid="88"/>
                                        </p:tgtEl>
                                        <p:attrNameLst>
                                          <p:attrName>ppt_w</p:attrName>
                                        </p:attrNameLst>
                                      </p:cBhvr>
                                      <p:tavLst>
                                        <p:tav tm="0">
                                          <p:val>
                                            <p:fltVal val="0"/>
                                          </p:val>
                                        </p:tav>
                                        <p:tav tm="100000">
                                          <p:val>
                                            <p:strVal val="#ppt_w"/>
                                          </p:val>
                                        </p:tav>
                                      </p:tavLst>
                                    </p:anim>
                                    <p:anim calcmode="lin" valueType="num">
                                      <p:cBhvr>
                                        <p:cTn id="41" dur="500" fill="hold"/>
                                        <p:tgtEl>
                                          <p:spTgt spid="88"/>
                                        </p:tgtEl>
                                        <p:attrNameLst>
                                          <p:attrName>ppt_h</p:attrName>
                                        </p:attrNameLst>
                                      </p:cBhvr>
                                      <p:tavLst>
                                        <p:tav tm="0">
                                          <p:val>
                                            <p:fltVal val="0"/>
                                          </p:val>
                                        </p:tav>
                                        <p:tav tm="100000">
                                          <p:val>
                                            <p:strVal val="#ppt_h"/>
                                          </p:val>
                                        </p:tav>
                                      </p:tavLst>
                                    </p:anim>
                                    <p:animEffect transition="in" filter="fade">
                                      <p:cBhvr>
                                        <p:cTn id="42" dur="500"/>
                                        <p:tgtEl>
                                          <p:spTgt spid="88"/>
                                        </p:tgtEl>
                                      </p:cBhvr>
                                    </p:animEffect>
                                  </p:childTnLst>
                                </p:cTn>
                              </p:par>
                            </p:childTnLst>
                          </p:cTn>
                        </p:par>
                        <p:par>
                          <p:cTn id="43" fill="hold">
                            <p:stCondLst>
                              <p:cond delay="1500"/>
                            </p:stCondLst>
                            <p:childTnLst>
                              <p:par>
                                <p:cTn id="44" presetID="53" presetClass="entr" presetSubtype="16" fill="hold" grpId="0" nodeType="afterEffect">
                                  <p:stCondLst>
                                    <p:cond delay="0"/>
                                  </p:stCondLst>
                                  <p:childTnLst>
                                    <p:set>
                                      <p:cBhvr>
                                        <p:cTn id="45" dur="1" fill="hold">
                                          <p:stCondLst>
                                            <p:cond delay="0"/>
                                          </p:stCondLst>
                                        </p:cTn>
                                        <p:tgtEl>
                                          <p:spTgt spid="89"/>
                                        </p:tgtEl>
                                        <p:attrNameLst>
                                          <p:attrName>style.visibility</p:attrName>
                                        </p:attrNameLst>
                                      </p:cBhvr>
                                      <p:to>
                                        <p:strVal val="visible"/>
                                      </p:to>
                                    </p:set>
                                    <p:anim calcmode="lin" valueType="num">
                                      <p:cBhvr>
                                        <p:cTn id="46" dur="300" fill="hold"/>
                                        <p:tgtEl>
                                          <p:spTgt spid="89"/>
                                        </p:tgtEl>
                                        <p:attrNameLst>
                                          <p:attrName>ppt_w</p:attrName>
                                        </p:attrNameLst>
                                      </p:cBhvr>
                                      <p:tavLst>
                                        <p:tav tm="0">
                                          <p:val>
                                            <p:fltVal val="0"/>
                                          </p:val>
                                        </p:tav>
                                        <p:tav tm="100000">
                                          <p:val>
                                            <p:strVal val="#ppt_w"/>
                                          </p:val>
                                        </p:tav>
                                      </p:tavLst>
                                    </p:anim>
                                    <p:anim calcmode="lin" valueType="num">
                                      <p:cBhvr>
                                        <p:cTn id="47" dur="300" fill="hold"/>
                                        <p:tgtEl>
                                          <p:spTgt spid="89"/>
                                        </p:tgtEl>
                                        <p:attrNameLst>
                                          <p:attrName>ppt_h</p:attrName>
                                        </p:attrNameLst>
                                      </p:cBhvr>
                                      <p:tavLst>
                                        <p:tav tm="0">
                                          <p:val>
                                            <p:fltVal val="0"/>
                                          </p:val>
                                        </p:tav>
                                        <p:tav tm="100000">
                                          <p:val>
                                            <p:strVal val="#ppt_h"/>
                                          </p:val>
                                        </p:tav>
                                      </p:tavLst>
                                    </p:anim>
                                    <p:animEffect transition="in" filter="fade">
                                      <p:cBhvr>
                                        <p:cTn id="48" dur="300"/>
                                        <p:tgtEl>
                                          <p:spTgt spid="89"/>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90"/>
                                        </p:tgtEl>
                                        <p:attrNameLst>
                                          <p:attrName>style.visibility</p:attrName>
                                        </p:attrNameLst>
                                      </p:cBhvr>
                                      <p:to>
                                        <p:strVal val="visible"/>
                                      </p:to>
                                    </p:set>
                                    <p:anim calcmode="lin" valueType="num">
                                      <p:cBhvr>
                                        <p:cTn id="51" dur="500" fill="hold"/>
                                        <p:tgtEl>
                                          <p:spTgt spid="90"/>
                                        </p:tgtEl>
                                        <p:attrNameLst>
                                          <p:attrName>ppt_w</p:attrName>
                                        </p:attrNameLst>
                                      </p:cBhvr>
                                      <p:tavLst>
                                        <p:tav tm="0">
                                          <p:val>
                                            <p:fltVal val="0"/>
                                          </p:val>
                                        </p:tav>
                                        <p:tav tm="100000">
                                          <p:val>
                                            <p:strVal val="#ppt_w"/>
                                          </p:val>
                                        </p:tav>
                                      </p:tavLst>
                                    </p:anim>
                                    <p:anim calcmode="lin" valueType="num">
                                      <p:cBhvr>
                                        <p:cTn id="52" dur="500" fill="hold"/>
                                        <p:tgtEl>
                                          <p:spTgt spid="90"/>
                                        </p:tgtEl>
                                        <p:attrNameLst>
                                          <p:attrName>ppt_h</p:attrName>
                                        </p:attrNameLst>
                                      </p:cBhvr>
                                      <p:tavLst>
                                        <p:tav tm="0">
                                          <p:val>
                                            <p:fltVal val="0"/>
                                          </p:val>
                                        </p:tav>
                                        <p:tav tm="100000">
                                          <p:val>
                                            <p:strVal val="#ppt_h"/>
                                          </p:val>
                                        </p:tav>
                                      </p:tavLst>
                                    </p:anim>
                                    <p:animEffect transition="in" filter="fade">
                                      <p:cBhvr>
                                        <p:cTn id="53" dur="500"/>
                                        <p:tgtEl>
                                          <p:spTgt spid="90"/>
                                        </p:tgtEl>
                                      </p:cBhvr>
                                    </p:animEffect>
                                  </p:childTnLst>
                                </p:cTn>
                              </p:par>
                            </p:childTnLst>
                          </p:cTn>
                        </p:par>
                        <p:par>
                          <p:cTn id="54" fill="hold">
                            <p:stCondLst>
                              <p:cond delay="2000"/>
                            </p:stCondLst>
                            <p:childTnLst>
                              <p:par>
                                <p:cTn id="55" presetID="53" presetClass="entr" presetSubtype="16" fill="hold" grpId="0" nodeType="afterEffect">
                                  <p:stCondLst>
                                    <p:cond delay="0"/>
                                  </p:stCondLst>
                                  <p:childTnLst>
                                    <p:set>
                                      <p:cBhvr>
                                        <p:cTn id="56" dur="1" fill="hold">
                                          <p:stCondLst>
                                            <p:cond delay="0"/>
                                          </p:stCondLst>
                                        </p:cTn>
                                        <p:tgtEl>
                                          <p:spTgt spid="97"/>
                                        </p:tgtEl>
                                        <p:attrNameLst>
                                          <p:attrName>style.visibility</p:attrName>
                                        </p:attrNameLst>
                                      </p:cBhvr>
                                      <p:to>
                                        <p:strVal val="visible"/>
                                      </p:to>
                                    </p:set>
                                    <p:anim calcmode="lin" valueType="num">
                                      <p:cBhvr>
                                        <p:cTn id="57" dur="300" fill="hold"/>
                                        <p:tgtEl>
                                          <p:spTgt spid="97"/>
                                        </p:tgtEl>
                                        <p:attrNameLst>
                                          <p:attrName>ppt_w</p:attrName>
                                        </p:attrNameLst>
                                      </p:cBhvr>
                                      <p:tavLst>
                                        <p:tav tm="0">
                                          <p:val>
                                            <p:fltVal val="0"/>
                                          </p:val>
                                        </p:tav>
                                        <p:tav tm="100000">
                                          <p:val>
                                            <p:strVal val="#ppt_w"/>
                                          </p:val>
                                        </p:tav>
                                      </p:tavLst>
                                    </p:anim>
                                    <p:anim calcmode="lin" valueType="num">
                                      <p:cBhvr>
                                        <p:cTn id="58" dur="300" fill="hold"/>
                                        <p:tgtEl>
                                          <p:spTgt spid="97"/>
                                        </p:tgtEl>
                                        <p:attrNameLst>
                                          <p:attrName>ppt_h</p:attrName>
                                        </p:attrNameLst>
                                      </p:cBhvr>
                                      <p:tavLst>
                                        <p:tav tm="0">
                                          <p:val>
                                            <p:fltVal val="0"/>
                                          </p:val>
                                        </p:tav>
                                        <p:tav tm="100000">
                                          <p:val>
                                            <p:strVal val="#ppt_h"/>
                                          </p:val>
                                        </p:tav>
                                      </p:tavLst>
                                    </p:anim>
                                    <p:animEffect transition="in" filter="fade">
                                      <p:cBhvr>
                                        <p:cTn id="59" dur="300"/>
                                        <p:tgtEl>
                                          <p:spTgt spid="97"/>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01"/>
                                        </p:tgtEl>
                                        <p:attrNameLst>
                                          <p:attrName>style.visibility</p:attrName>
                                        </p:attrNameLst>
                                      </p:cBhvr>
                                      <p:to>
                                        <p:strVal val="visible"/>
                                      </p:to>
                                    </p:set>
                                    <p:anim calcmode="lin" valueType="num">
                                      <p:cBhvr>
                                        <p:cTn id="62" dur="500" fill="hold"/>
                                        <p:tgtEl>
                                          <p:spTgt spid="101"/>
                                        </p:tgtEl>
                                        <p:attrNameLst>
                                          <p:attrName>ppt_w</p:attrName>
                                        </p:attrNameLst>
                                      </p:cBhvr>
                                      <p:tavLst>
                                        <p:tav tm="0">
                                          <p:val>
                                            <p:fltVal val="0"/>
                                          </p:val>
                                        </p:tav>
                                        <p:tav tm="100000">
                                          <p:val>
                                            <p:strVal val="#ppt_w"/>
                                          </p:val>
                                        </p:tav>
                                      </p:tavLst>
                                    </p:anim>
                                    <p:anim calcmode="lin" valueType="num">
                                      <p:cBhvr>
                                        <p:cTn id="63" dur="500" fill="hold"/>
                                        <p:tgtEl>
                                          <p:spTgt spid="101"/>
                                        </p:tgtEl>
                                        <p:attrNameLst>
                                          <p:attrName>ppt_h</p:attrName>
                                        </p:attrNameLst>
                                      </p:cBhvr>
                                      <p:tavLst>
                                        <p:tav tm="0">
                                          <p:val>
                                            <p:fltVal val="0"/>
                                          </p:val>
                                        </p:tav>
                                        <p:tav tm="100000">
                                          <p:val>
                                            <p:strVal val="#ppt_h"/>
                                          </p:val>
                                        </p:tav>
                                      </p:tavLst>
                                    </p:anim>
                                    <p:animEffect transition="in" filter="fade">
                                      <p:cBhvr>
                                        <p:cTn id="64" dur="500"/>
                                        <p:tgtEl>
                                          <p:spTgt spid="101"/>
                                        </p:tgtEl>
                                      </p:cBhvr>
                                    </p:animEffect>
                                  </p:childTnLst>
                                </p:cTn>
                              </p:par>
                            </p:childTnLst>
                          </p:cTn>
                        </p:par>
                        <p:par>
                          <p:cTn id="65" fill="hold">
                            <p:stCondLst>
                              <p:cond delay="2500"/>
                            </p:stCondLst>
                            <p:childTnLst>
                              <p:par>
                                <p:cTn id="66" presetID="53" presetClass="entr" presetSubtype="16" fill="hold" grpId="0" nodeType="afterEffect">
                                  <p:stCondLst>
                                    <p:cond delay="0"/>
                                  </p:stCondLst>
                                  <p:childTnLst>
                                    <p:set>
                                      <p:cBhvr>
                                        <p:cTn id="67" dur="1" fill="hold">
                                          <p:stCondLst>
                                            <p:cond delay="0"/>
                                          </p:stCondLst>
                                        </p:cTn>
                                        <p:tgtEl>
                                          <p:spTgt spid="98"/>
                                        </p:tgtEl>
                                        <p:attrNameLst>
                                          <p:attrName>style.visibility</p:attrName>
                                        </p:attrNameLst>
                                      </p:cBhvr>
                                      <p:to>
                                        <p:strVal val="visible"/>
                                      </p:to>
                                    </p:set>
                                    <p:anim calcmode="lin" valueType="num">
                                      <p:cBhvr>
                                        <p:cTn id="68" dur="300" fill="hold"/>
                                        <p:tgtEl>
                                          <p:spTgt spid="98"/>
                                        </p:tgtEl>
                                        <p:attrNameLst>
                                          <p:attrName>ppt_w</p:attrName>
                                        </p:attrNameLst>
                                      </p:cBhvr>
                                      <p:tavLst>
                                        <p:tav tm="0">
                                          <p:val>
                                            <p:fltVal val="0"/>
                                          </p:val>
                                        </p:tav>
                                        <p:tav tm="100000">
                                          <p:val>
                                            <p:strVal val="#ppt_w"/>
                                          </p:val>
                                        </p:tav>
                                      </p:tavLst>
                                    </p:anim>
                                    <p:anim calcmode="lin" valueType="num">
                                      <p:cBhvr>
                                        <p:cTn id="69" dur="300" fill="hold"/>
                                        <p:tgtEl>
                                          <p:spTgt spid="98"/>
                                        </p:tgtEl>
                                        <p:attrNameLst>
                                          <p:attrName>ppt_h</p:attrName>
                                        </p:attrNameLst>
                                      </p:cBhvr>
                                      <p:tavLst>
                                        <p:tav tm="0">
                                          <p:val>
                                            <p:fltVal val="0"/>
                                          </p:val>
                                        </p:tav>
                                        <p:tav tm="100000">
                                          <p:val>
                                            <p:strVal val="#ppt_h"/>
                                          </p:val>
                                        </p:tav>
                                      </p:tavLst>
                                    </p:anim>
                                    <p:animEffect transition="in" filter="fade">
                                      <p:cBhvr>
                                        <p:cTn id="70" dur="300"/>
                                        <p:tgtEl>
                                          <p:spTgt spid="98"/>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102"/>
                                        </p:tgtEl>
                                        <p:attrNameLst>
                                          <p:attrName>style.visibility</p:attrName>
                                        </p:attrNameLst>
                                      </p:cBhvr>
                                      <p:to>
                                        <p:strVal val="visible"/>
                                      </p:to>
                                    </p:set>
                                    <p:anim calcmode="lin" valueType="num">
                                      <p:cBhvr>
                                        <p:cTn id="73" dur="500" fill="hold"/>
                                        <p:tgtEl>
                                          <p:spTgt spid="102"/>
                                        </p:tgtEl>
                                        <p:attrNameLst>
                                          <p:attrName>ppt_w</p:attrName>
                                        </p:attrNameLst>
                                      </p:cBhvr>
                                      <p:tavLst>
                                        <p:tav tm="0">
                                          <p:val>
                                            <p:fltVal val="0"/>
                                          </p:val>
                                        </p:tav>
                                        <p:tav tm="100000">
                                          <p:val>
                                            <p:strVal val="#ppt_w"/>
                                          </p:val>
                                        </p:tav>
                                      </p:tavLst>
                                    </p:anim>
                                    <p:anim calcmode="lin" valueType="num">
                                      <p:cBhvr>
                                        <p:cTn id="74" dur="500" fill="hold"/>
                                        <p:tgtEl>
                                          <p:spTgt spid="102"/>
                                        </p:tgtEl>
                                        <p:attrNameLst>
                                          <p:attrName>ppt_h</p:attrName>
                                        </p:attrNameLst>
                                      </p:cBhvr>
                                      <p:tavLst>
                                        <p:tav tm="0">
                                          <p:val>
                                            <p:fltVal val="0"/>
                                          </p:val>
                                        </p:tav>
                                        <p:tav tm="100000">
                                          <p:val>
                                            <p:strVal val="#ppt_h"/>
                                          </p:val>
                                        </p:tav>
                                      </p:tavLst>
                                    </p:anim>
                                    <p:animEffect transition="in" filter="fade">
                                      <p:cBhvr>
                                        <p:cTn id="75" dur="500"/>
                                        <p:tgtEl>
                                          <p:spTgt spid="102"/>
                                        </p:tgtEl>
                                      </p:cBhvr>
                                    </p:animEffect>
                                  </p:childTnLst>
                                </p:cTn>
                              </p:par>
                            </p:childTnLst>
                          </p:cTn>
                        </p:par>
                        <p:par>
                          <p:cTn id="76" fill="hold">
                            <p:stCondLst>
                              <p:cond delay="3000"/>
                            </p:stCondLst>
                            <p:childTnLst>
                              <p:par>
                                <p:cTn id="77" presetID="53" presetClass="entr" presetSubtype="16" fill="hold" grpId="0" nodeType="afterEffect">
                                  <p:stCondLst>
                                    <p:cond delay="0"/>
                                  </p:stCondLst>
                                  <p:childTnLst>
                                    <p:set>
                                      <p:cBhvr>
                                        <p:cTn id="78" dur="1" fill="hold">
                                          <p:stCondLst>
                                            <p:cond delay="0"/>
                                          </p:stCondLst>
                                        </p:cTn>
                                        <p:tgtEl>
                                          <p:spTgt spid="99"/>
                                        </p:tgtEl>
                                        <p:attrNameLst>
                                          <p:attrName>style.visibility</p:attrName>
                                        </p:attrNameLst>
                                      </p:cBhvr>
                                      <p:to>
                                        <p:strVal val="visible"/>
                                      </p:to>
                                    </p:set>
                                    <p:anim calcmode="lin" valueType="num">
                                      <p:cBhvr>
                                        <p:cTn id="79" dur="300" fill="hold"/>
                                        <p:tgtEl>
                                          <p:spTgt spid="99"/>
                                        </p:tgtEl>
                                        <p:attrNameLst>
                                          <p:attrName>ppt_w</p:attrName>
                                        </p:attrNameLst>
                                      </p:cBhvr>
                                      <p:tavLst>
                                        <p:tav tm="0">
                                          <p:val>
                                            <p:fltVal val="0"/>
                                          </p:val>
                                        </p:tav>
                                        <p:tav tm="100000">
                                          <p:val>
                                            <p:strVal val="#ppt_w"/>
                                          </p:val>
                                        </p:tav>
                                      </p:tavLst>
                                    </p:anim>
                                    <p:anim calcmode="lin" valueType="num">
                                      <p:cBhvr>
                                        <p:cTn id="80" dur="300" fill="hold"/>
                                        <p:tgtEl>
                                          <p:spTgt spid="99"/>
                                        </p:tgtEl>
                                        <p:attrNameLst>
                                          <p:attrName>ppt_h</p:attrName>
                                        </p:attrNameLst>
                                      </p:cBhvr>
                                      <p:tavLst>
                                        <p:tav tm="0">
                                          <p:val>
                                            <p:fltVal val="0"/>
                                          </p:val>
                                        </p:tav>
                                        <p:tav tm="100000">
                                          <p:val>
                                            <p:strVal val="#ppt_h"/>
                                          </p:val>
                                        </p:tav>
                                      </p:tavLst>
                                    </p:anim>
                                    <p:animEffect transition="in" filter="fade">
                                      <p:cBhvr>
                                        <p:cTn id="81" dur="300"/>
                                        <p:tgtEl>
                                          <p:spTgt spid="99"/>
                                        </p:tgtEl>
                                      </p:cBhvr>
                                    </p:animEffect>
                                  </p:childTnLst>
                                </p:cTn>
                              </p:par>
                              <p:par>
                                <p:cTn id="82" presetID="53" presetClass="entr" presetSubtype="16" fill="hold" grpId="0" nodeType="withEffect">
                                  <p:stCondLst>
                                    <p:cond delay="0"/>
                                  </p:stCondLst>
                                  <p:childTnLst>
                                    <p:set>
                                      <p:cBhvr>
                                        <p:cTn id="83" dur="1" fill="hold">
                                          <p:stCondLst>
                                            <p:cond delay="0"/>
                                          </p:stCondLst>
                                        </p:cTn>
                                        <p:tgtEl>
                                          <p:spTgt spid="103"/>
                                        </p:tgtEl>
                                        <p:attrNameLst>
                                          <p:attrName>style.visibility</p:attrName>
                                        </p:attrNameLst>
                                      </p:cBhvr>
                                      <p:to>
                                        <p:strVal val="visible"/>
                                      </p:to>
                                    </p:set>
                                    <p:anim calcmode="lin" valueType="num">
                                      <p:cBhvr>
                                        <p:cTn id="84" dur="500" fill="hold"/>
                                        <p:tgtEl>
                                          <p:spTgt spid="103"/>
                                        </p:tgtEl>
                                        <p:attrNameLst>
                                          <p:attrName>ppt_w</p:attrName>
                                        </p:attrNameLst>
                                      </p:cBhvr>
                                      <p:tavLst>
                                        <p:tav tm="0">
                                          <p:val>
                                            <p:fltVal val="0"/>
                                          </p:val>
                                        </p:tav>
                                        <p:tav tm="100000">
                                          <p:val>
                                            <p:strVal val="#ppt_w"/>
                                          </p:val>
                                        </p:tav>
                                      </p:tavLst>
                                    </p:anim>
                                    <p:anim calcmode="lin" valueType="num">
                                      <p:cBhvr>
                                        <p:cTn id="85" dur="500" fill="hold"/>
                                        <p:tgtEl>
                                          <p:spTgt spid="103"/>
                                        </p:tgtEl>
                                        <p:attrNameLst>
                                          <p:attrName>ppt_h</p:attrName>
                                        </p:attrNameLst>
                                      </p:cBhvr>
                                      <p:tavLst>
                                        <p:tav tm="0">
                                          <p:val>
                                            <p:fltVal val="0"/>
                                          </p:val>
                                        </p:tav>
                                        <p:tav tm="100000">
                                          <p:val>
                                            <p:strVal val="#ppt_h"/>
                                          </p:val>
                                        </p:tav>
                                      </p:tavLst>
                                    </p:anim>
                                    <p:animEffect transition="in" filter="fade">
                                      <p:cBhvr>
                                        <p:cTn id="86" dur="500"/>
                                        <p:tgtEl>
                                          <p:spTgt spid="103"/>
                                        </p:tgtEl>
                                      </p:cBhvr>
                                    </p:animEffect>
                                  </p:childTnLst>
                                </p:cTn>
                              </p:par>
                            </p:childTnLst>
                          </p:cTn>
                        </p:par>
                        <p:par>
                          <p:cTn id="87" fill="hold">
                            <p:stCondLst>
                              <p:cond delay="3500"/>
                            </p:stCondLst>
                            <p:childTnLst>
                              <p:par>
                                <p:cTn id="88" presetID="53" presetClass="entr" presetSubtype="16" fill="hold" grpId="0" nodeType="afterEffect">
                                  <p:stCondLst>
                                    <p:cond delay="0"/>
                                  </p:stCondLst>
                                  <p:childTnLst>
                                    <p:set>
                                      <p:cBhvr>
                                        <p:cTn id="89" dur="1" fill="hold">
                                          <p:stCondLst>
                                            <p:cond delay="0"/>
                                          </p:stCondLst>
                                        </p:cTn>
                                        <p:tgtEl>
                                          <p:spTgt spid="100"/>
                                        </p:tgtEl>
                                        <p:attrNameLst>
                                          <p:attrName>style.visibility</p:attrName>
                                        </p:attrNameLst>
                                      </p:cBhvr>
                                      <p:to>
                                        <p:strVal val="visible"/>
                                      </p:to>
                                    </p:set>
                                    <p:anim calcmode="lin" valueType="num">
                                      <p:cBhvr>
                                        <p:cTn id="90" dur="300" fill="hold"/>
                                        <p:tgtEl>
                                          <p:spTgt spid="100"/>
                                        </p:tgtEl>
                                        <p:attrNameLst>
                                          <p:attrName>ppt_w</p:attrName>
                                        </p:attrNameLst>
                                      </p:cBhvr>
                                      <p:tavLst>
                                        <p:tav tm="0">
                                          <p:val>
                                            <p:fltVal val="0"/>
                                          </p:val>
                                        </p:tav>
                                        <p:tav tm="100000">
                                          <p:val>
                                            <p:strVal val="#ppt_w"/>
                                          </p:val>
                                        </p:tav>
                                      </p:tavLst>
                                    </p:anim>
                                    <p:anim calcmode="lin" valueType="num">
                                      <p:cBhvr>
                                        <p:cTn id="91" dur="300" fill="hold"/>
                                        <p:tgtEl>
                                          <p:spTgt spid="100"/>
                                        </p:tgtEl>
                                        <p:attrNameLst>
                                          <p:attrName>ppt_h</p:attrName>
                                        </p:attrNameLst>
                                      </p:cBhvr>
                                      <p:tavLst>
                                        <p:tav tm="0">
                                          <p:val>
                                            <p:fltVal val="0"/>
                                          </p:val>
                                        </p:tav>
                                        <p:tav tm="100000">
                                          <p:val>
                                            <p:strVal val="#ppt_h"/>
                                          </p:val>
                                        </p:tav>
                                      </p:tavLst>
                                    </p:anim>
                                    <p:animEffect transition="in" filter="fade">
                                      <p:cBhvr>
                                        <p:cTn id="92" dur="300"/>
                                        <p:tgtEl>
                                          <p:spTgt spid="100"/>
                                        </p:tgtEl>
                                      </p:cBhvr>
                                    </p:animEffect>
                                  </p:childTnLst>
                                </p:cTn>
                              </p:par>
                              <p:par>
                                <p:cTn id="93" presetID="53" presetClass="entr" presetSubtype="16" fill="hold" grpId="0" nodeType="withEffect">
                                  <p:stCondLst>
                                    <p:cond delay="0"/>
                                  </p:stCondLst>
                                  <p:childTnLst>
                                    <p:set>
                                      <p:cBhvr>
                                        <p:cTn id="94" dur="1" fill="hold">
                                          <p:stCondLst>
                                            <p:cond delay="0"/>
                                          </p:stCondLst>
                                        </p:cTn>
                                        <p:tgtEl>
                                          <p:spTgt spid="104"/>
                                        </p:tgtEl>
                                        <p:attrNameLst>
                                          <p:attrName>style.visibility</p:attrName>
                                        </p:attrNameLst>
                                      </p:cBhvr>
                                      <p:to>
                                        <p:strVal val="visible"/>
                                      </p:to>
                                    </p:set>
                                    <p:anim calcmode="lin" valueType="num">
                                      <p:cBhvr>
                                        <p:cTn id="95" dur="500" fill="hold"/>
                                        <p:tgtEl>
                                          <p:spTgt spid="104"/>
                                        </p:tgtEl>
                                        <p:attrNameLst>
                                          <p:attrName>ppt_w</p:attrName>
                                        </p:attrNameLst>
                                      </p:cBhvr>
                                      <p:tavLst>
                                        <p:tav tm="0">
                                          <p:val>
                                            <p:fltVal val="0"/>
                                          </p:val>
                                        </p:tav>
                                        <p:tav tm="100000">
                                          <p:val>
                                            <p:strVal val="#ppt_w"/>
                                          </p:val>
                                        </p:tav>
                                      </p:tavLst>
                                    </p:anim>
                                    <p:anim calcmode="lin" valueType="num">
                                      <p:cBhvr>
                                        <p:cTn id="96" dur="500" fill="hold"/>
                                        <p:tgtEl>
                                          <p:spTgt spid="104"/>
                                        </p:tgtEl>
                                        <p:attrNameLst>
                                          <p:attrName>ppt_h</p:attrName>
                                        </p:attrNameLst>
                                      </p:cBhvr>
                                      <p:tavLst>
                                        <p:tav tm="0">
                                          <p:val>
                                            <p:fltVal val="0"/>
                                          </p:val>
                                        </p:tav>
                                        <p:tav tm="100000">
                                          <p:val>
                                            <p:strVal val="#ppt_h"/>
                                          </p:val>
                                        </p:tav>
                                      </p:tavLst>
                                    </p:anim>
                                    <p:animEffect transition="in" filter="fade">
                                      <p:cBhvr>
                                        <p:cTn id="97" dur="500"/>
                                        <p:tgtEl>
                                          <p:spTgt spid="104"/>
                                        </p:tgtEl>
                                      </p:cBhvr>
                                    </p:animEffect>
                                  </p:childTnLst>
                                </p:cTn>
                              </p:par>
                            </p:childTnLst>
                          </p:cTn>
                        </p:par>
                        <p:par>
                          <p:cTn id="98" fill="hold">
                            <p:stCondLst>
                              <p:cond delay="4000"/>
                            </p:stCondLst>
                            <p:childTnLst>
                              <p:par>
                                <p:cTn id="99" presetID="10" presetClass="entr" presetSubtype="0" fill="hold" grpId="0" nodeType="afterEffect">
                                  <p:stCondLst>
                                    <p:cond delay="0"/>
                                  </p:stCondLst>
                                  <p:childTnLst>
                                    <p:set>
                                      <p:cBhvr>
                                        <p:cTn id="100" dur="1" fill="hold">
                                          <p:stCondLst>
                                            <p:cond delay="0"/>
                                          </p:stCondLst>
                                        </p:cTn>
                                        <p:tgtEl>
                                          <p:spTgt spid="106"/>
                                        </p:tgtEl>
                                        <p:attrNameLst>
                                          <p:attrName>style.visibility</p:attrName>
                                        </p:attrNameLst>
                                      </p:cBhvr>
                                      <p:to>
                                        <p:strVal val="visible"/>
                                      </p:to>
                                    </p:set>
                                    <p:animEffect transition="in" filter="fade">
                                      <p:cBhvr>
                                        <p:cTn id="101" dur="500"/>
                                        <p:tgtEl>
                                          <p:spTgt spid="106"/>
                                        </p:tgtEl>
                                      </p:cBhvr>
                                    </p:animEffect>
                                  </p:childTnLst>
                                </p:cTn>
                              </p:par>
                            </p:childTnLst>
                          </p:cTn>
                        </p:par>
                        <p:par>
                          <p:cTn id="102" fill="hold">
                            <p:stCondLst>
                              <p:cond delay="4500"/>
                            </p:stCondLst>
                            <p:childTnLst>
                              <p:par>
                                <p:cTn id="103" presetID="22" presetClass="entr" presetSubtype="4" fill="hold" grpId="0" nodeType="afterEffect">
                                  <p:stCondLst>
                                    <p:cond delay="0"/>
                                  </p:stCondLst>
                                  <p:childTnLst>
                                    <p:set>
                                      <p:cBhvr>
                                        <p:cTn id="104" dur="1" fill="hold">
                                          <p:stCondLst>
                                            <p:cond delay="0"/>
                                          </p:stCondLst>
                                        </p:cTn>
                                        <p:tgtEl>
                                          <p:spTgt spid="105"/>
                                        </p:tgtEl>
                                        <p:attrNameLst>
                                          <p:attrName>style.visibility</p:attrName>
                                        </p:attrNameLst>
                                      </p:cBhvr>
                                      <p:to>
                                        <p:strVal val="visible"/>
                                      </p:to>
                                    </p:set>
                                    <p:animEffect transition="in" filter="wipe(down)">
                                      <p:cBhvr>
                                        <p:cTn id="105" dur="500"/>
                                        <p:tgtEl>
                                          <p:spTgt spid="105"/>
                                        </p:tgtEl>
                                      </p:cBhvr>
                                    </p:animEffect>
                                  </p:childTnLst>
                                </p:cTn>
                              </p:par>
                            </p:childTnLst>
                          </p:cTn>
                        </p:par>
                        <p:par>
                          <p:cTn id="106" fill="hold">
                            <p:stCondLst>
                              <p:cond delay="5000"/>
                            </p:stCondLst>
                            <p:childTnLst>
                              <p:par>
                                <p:cTn id="107" presetID="22" presetClass="entr" presetSubtype="4" fill="hold" grpId="0" nodeType="afterEffect">
                                  <p:stCondLst>
                                    <p:cond delay="0"/>
                                  </p:stCondLst>
                                  <p:childTnLst>
                                    <p:set>
                                      <p:cBhvr>
                                        <p:cTn id="108" dur="1" fill="hold">
                                          <p:stCondLst>
                                            <p:cond delay="0"/>
                                          </p:stCondLst>
                                        </p:cTn>
                                        <p:tgtEl>
                                          <p:spTgt spid="2"/>
                                        </p:tgtEl>
                                        <p:attrNameLst>
                                          <p:attrName>style.visibility</p:attrName>
                                        </p:attrNameLst>
                                      </p:cBhvr>
                                      <p:to>
                                        <p:strVal val="visible"/>
                                      </p:to>
                                    </p:set>
                                    <p:animEffect transition="in" filter="wipe(down)">
                                      <p:cBhvr>
                                        <p:cTn id="109" dur="500"/>
                                        <p:tgtEl>
                                          <p:spTgt spid="2"/>
                                        </p:tgtEl>
                                      </p:cBhvr>
                                    </p:animEffect>
                                  </p:childTnLst>
                                </p:cTn>
                              </p:par>
                            </p:childTnLst>
                          </p:cTn>
                        </p:par>
                        <p:par>
                          <p:cTn id="110" fill="hold">
                            <p:stCondLst>
                              <p:cond delay="5500"/>
                            </p:stCondLst>
                            <p:childTnLst>
                              <p:par>
                                <p:cTn id="111" presetID="22" presetClass="entr" presetSubtype="4" fill="hold" grpId="0" nodeType="afterEffect">
                                  <p:stCondLst>
                                    <p:cond delay="0"/>
                                  </p:stCondLst>
                                  <p:childTnLst>
                                    <p:set>
                                      <p:cBhvr>
                                        <p:cTn id="112" dur="1" fill="hold">
                                          <p:stCondLst>
                                            <p:cond delay="0"/>
                                          </p:stCondLst>
                                        </p:cTn>
                                        <p:tgtEl>
                                          <p:spTgt spid="3"/>
                                        </p:tgtEl>
                                        <p:attrNameLst>
                                          <p:attrName>style.visibility</p:attrName>
                                        </p:attrNameLst>
                                      </p:cBhvr>
                                      <p:to>
                                        <p:strVal val="visible"/>
                                      </p:to>
                                    </p:set>
                                    <p:animEffect transition="in" filter="wipe(down)">
                                      <p:cBhvr>
                                        <p:cTn id="113" dur="500"/>
                                        <p:tgtEl>
                                          <p:spTgt spid="3"/>
                                        </p:tgtEl>
                                      </p:cBhvr>
                                    </p:animEffect>
                                  </p:childTnLst>
                                </p:cTn>
                              </p:par>
                            </p:childTnLst>
                          </p:cTn>
                        </p:par>
                        <p:par>
                          <p:cTn id="114" fill="hold">
                            <p:stCondLst>
                              <p:cond delay="6000"/>
                            </p:stCondLst>
                            <p:childTnLst>
                              <p:par>
                                <p:cTn id="115" presetID="22" presetClass="entr" presetSubtype="4" fill="hold" grpId="0" nodeType="afterEffect">
                                  <p:stCondLst>
                                    <p:cond delay="0"/>
                                  </p:stCondLst>
                                  <p:childTnLst>
                                    <p:set>
                                      <p:cBhvr>
                                        <p:cTn id="116" dur="1" fill="hold">
                                          <p:stCondLst>
                                            <p:cond delay="0"/>
                                          </p:stCondLst>
                                        </p:cTn>
                                        <p:tgtEl>
                                          <p:spTgt spid="4"/>
                                        </p:tgtEl>
                                        <p:attrNameLst>
                                          <p:attrName>style.visibility</p:attrName>
                                        </p:attrNameLst>
                                      </p:cBhvr>
                                      <p:to>
                                        <p:strVal val="visible"/>
                                      </p:to>
                                    </p:set>
                                    <p:animEffect transition="in" filter="wipe(down)">
                                      <p:cBhvr>
                                        <p:cTn id="117" dur="500"/>
                                        <p:tgtEl>
                                          <p:spTgt spid="4"/>
                                        </p:tgtEl>
                                      </p:cBhvr>
                                    </p:animEffect>
                                  </p:childTnLst>
                                </p:cTn>
                              </p:par>
                            </p:childTnLst>
                          </p:cTn>
                        </p:par>
                        <p:par>
                          <p:cTn id="118" fill="hold">
                            <p:stCondLst>
                              <p:cond delay="6500"/>
                            </p:stCondLst>
                            <p:childTnLst>
                              <p:par>
                                <p:cTn id="119" presetID="22" presetClass="entr" presetSubtype="4" fill="hold" grpId="0" nodeType="afterEffect">
                                  <p:stCondLst>
                                    <p:cond delay="0"/>
                                  </p:stCondLst>
                                  <p:childTnLst>
                                    <p:set>
                                      <p:cBhvr>
                                        <p:cTn id="120" dur="1" fill="hold">
                                          <p:stCondLst>
                                            <p:cond delay="0"/>
                                          </p:stCondLst>
                                        </p:cTn>
                                        <p:tgtEl>
                                          <p:spTgt spid="5"/>
                                        </p:tgtEl>
                                        <p:attrNameLst>
                                          <p:attrName>style.visibility</p:attrName>
                                        </p:attrNameLst>
                                      </p:cBhvr>
                                      <p:to>
                                        <p:strVal val="visible"/>
                                      </p:to>
                                    </p:set>
                                    <p:animEffect transition="in" filter="wipe(down)">
                                      <p:cBhvr>
                                        <p:cTn id="121" dur="500"/>
                                        <p:tgtEl>
                                          <p:spTgt spid="5"/>
                                        </p:tgtEl>
                                      </p:cBhvr>
                                    </p:animEffect>
                                  </p:childTnLst>
                                </p:cTn>
                              </p:par>
                            </p:childTnLst>
                          </p:cTn>
                        </p:par>
                        <p:par>
                          <p:cTn id="122" fill="hold">
                            <p:stCondLst>
                              <p:cond delay="7000"/>
                            </p:stCondLst>
                            <p:childTnLst>
                              <p:par>
                                <p:cTn id="123" presetID="10" presetClass="entr" presetSubtype="0" fill="hold" grpId="0" nodeType="afterEffect">
                                  <p:stCondLst>
                                    <p:cond delay="0"/>
                                  </p:stCondLst>
                                  <p:childTnLst>
                                    <p:set>
                                      <p:cBhvr>
                                        <p:cTn id="124" dur="1" fill="hold">
                                          <p:stCondLst>
                                            <p:cond delay="0"/>
                                          </p:stCondLst>
                                        </p:cTn>
                                        <p:tgtEl>
                                          <p:spTgt spid="6"/>
                                        </p:tgtEl>
                                        <p:attrNameLst>
                                          <p:attrName>style.visibility</p:attrName>
                                        </p:attrNameLst>
                                      </p:cBhvr>
                                      <p:to>
                                        <p:strVal val="visible"/>
                                      </p:to>
                                    </p:set>
                                    <p:animEffect transition="in" filter="fade">
                                      <p:cBhvr>
                                        <p:cTn id="125" dur="500"/>
                                        <p:tgtEl>
                                          <p:spTgt spid="6"/>
                                        </p:tgtEl>
                                      </p:cBhvr>
                                    </p:animEffect>
                                  </p:childTnLst>
                                </p:cTn>
                              </p:par>
                            </p:childTnLst>
                          </p:cTn>
                        </p:par>
                        <p:par>
                          <p:cTn id="126" fill="hold">
                            <p:stCondLst>
                              <p:cond delay="7500"/>
                            </p:stCondLst>
                            <p:childTnLst>
                              <p:par>
                                <p:cTn id="127" presetID="10" presetClass="entr" presetSubtype="0" fill="hold" grpId="0" nodeType="afterEffect">
                                  <p:stCondLst>
                                    <p:cond delay="0"/>
                                  </p:stCondLst>
                                  <p:childTnLst>
                                    <p:set>
                                      <p:cBhvr>
                                        <p:cTn id="128" dur="1" fill="hold">
                                          <p:stCondLst>
                                            <p:cond delay="0"/>
                                          </p:stCondLst>
                                        </p:cTn>
                                        <p:tgtEl>
                                          <p:spTgt spid="7"/>
                                        </p:tgtEl>
                                        <p:attrNameLst>
                                          <p:attrName>style.visibility</p:attrName>
                                        </p:attrNameLst>
                                      </p:cBhvr>
                                      <p:to>
                                        <p:strVal val="visible"/>
                                      </p:to>
                                    </p:set>
                                    <p:animEffect transition="in" filter="fade">
                                      <p:cBhvr>
                                        <p:cTn id="129" dur="500"/>
                                        <p:tgtEl>
                                          <p:spTgt spid="7"/>
                                        </p:tgtEl>
                                      </p:cBhvr>
                                    </p:animEffect>
                                  </p:childTnLst>
                                </p:cTn>
                              </p:par>
                            </p:childTnLst>
                          </p:cTn>
                        </p:par>
                        <p:par>
                          <p:cTn id="130" fill="hold">
                            <p:stCondLst>
                              <p:cond delay="8000"/>
                            </p:stCondLst>
                            <p:childTnLst>
                              <p:par>
                                <p:cTn id="131" presetID="10" presetClass="entr" presetSubtype="0" fill="hold" grpId="0" nodeType="afterEffect">
                                  <p:stCondLst>
                                    <p:cond delay="0"/>
                                  </p:stCondLst>
                                  <p:childTnLst>
                                    <p:set>
                                      <p:cBhvr>
                                        <p:cTn id="132" dur="1" fill="hold">
                                          <p:stCondLst>
                                            <p:cond delay="0"/>
                                          </p:stCondLst>
                                        </p:cTn>
                                        <p:tgtEl>
                                          <p:spTgt spid="8"/>
                                        </p:tgtEl>
                                        <p:attrNameLst>
                                          <p:attrName>style.visibility</p:attrName>
                                        </p:attrNameLst>
                                      </p:cBhvr>
                                      <p:to>
                                        <p:strVal val="visible"/>
                                      </p:to>
                                    </p:set>
                                    <p:animEffect transition="in" filter="fade">
                                      <p:cBhvr>
                                        <p:cTn id="133" dur="500"/>
                                        <p:tgtEl>
                                          <p:spTgt spid="8"/>
                                        </p:tgtEl>
                                      </p:cBhvr>
                                    </p:animEffect>
                                  </p:childTnLst>
                                </p:cTn>
                              </p:par>
                            </p:childTnLst>
                          </p:cTn>
                        </p:par>
                        <p:par>
                          <p:cTn id="134" fill="hold">
                            <p:stCondLst>
                              <p:cond delay="8500"/>
                            </p:stCondLst>
                            <p:childTnLst>
                              <p:par>
                                <p:cTn id="135" presetID="10" presetClass="entr" presetSubtype="0" fill="hold" grpId="0" nodeType="afterEffect">
                                  <p:stCondLst>
                                    <p:cond delay="0"/>
                                  </p:stCondLst>
                                  <p:childTnLst>
                                    <p:set>
                                      <p:cBhvr>
                                        <p:cTn id="136" dur="1" fill="hold">
                                          <p:stCondLst>
                                            <p:cond delay="0"/>
                                          </p:stCondLst>
                                        </p:cTn>
                                        <p:tgtEl>
                                          <p:spTgt spid="9"/>
                                        </p:tgtEl>
                                        <p:attrNameLst>
                                          <p:attrName>style.visibility</p:attrName>
                                        </p:attrNameLst>
                                      </p:cBhvr>
                                      <p:to>
                                        <p:strVal val="visible"/>
                                      </p:to>
                                    </p:set>
                                    <p:animEffect transition="in" filter="fade">
                                      <p:cBhvr>
                                        <p:cTn id="1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P spid="83" grpId="0" animBg="1"/>
      <p:bldP spid="89" grpId="0" animBg="1"/>
      <p:bldP spid="90" grpId="0"/>
      <p:bldP spid="96" grpId="0"/>
      <p:bldP spid="97" grpId="0" animBg="1"/>
      <p:bldP spid="98" grpId="0" animBg="1"/>
      <p:bldP spid="99" grpId="0" animBg="1"/>
      <p:bldP spid="100" grpId="0" animBg="1"/>
      <p:bldP spid="101" grpId="0"/>
      <p:bldP spid="102" grpId="0"/>
      <p:bldP spid="103" grpId="0"/>
      <p:bldP spid="104" grpId="0"/>
      <p:bldP spid="105" grpId="0"/>
      <p:bldP spid="106" grpId="0" bldLvl="0" animBg="1"/>
      <p:bldP spid="2" grpId="0"/>
      <p:bldP spid="3" grpId="0"/>
      <p:bldP spid="4" grpId="0"/>
      <p:bldP spid="5" grpId="0"/>
      <p:bldP spid="6" grpId="0" bldLvl="0" animBg="1"/>
      <p:bldP spid="7" grpId="0" bldLvl="0" animBg="1"/>
      <p:bldP spid="8" grpId="0" bldLvl="0" animBg="1"/>
      <p:bldP spid="9"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nvSpPr>
        <p:spPr>
          <a:xfrm rot="16200000">
            <a:off x="5584648" y="-344203"/>
            <a:ext cx="1718803" cy="5399903"/>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37" name="梯形 36"/>
          <p:cNvSpPr/>
          <p:nvPr/>
        </p:nvSpPr>
        <p:spPr>
          <a:xfrm rot="5400000">
            <a:off x="998730" y="477602"/>
            <a:ext cx="1758050" cy="3755509"/>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29" name="矩形 28"/>
          <p:cNvSpPr/>
          <p:nvPr/>
        </p:nvSpPr>
        <p:spPr>
          <a:xfrm>
            <a:off x="4624703" y="2044068"/>
            <a:ext cx="3337560" cy="622300"/>
          </a:xfrm>
          <a:prstGeom prst="rect">
            <a:avLst/>
          </a:prstGeom>
        </p:spPr>
        <p:txBody>
          <a:bodyPr wrap="none" lIns="68580" tIns="34290" rIns="68580" bIns="34290">
            <a:spAutoFit/>
          </a:bodyPr>
          <a:lstStyle/>
          <a:p>
            <a:r>
              <a:rPr lang="zh-CN" altLang="en-US" sz="3600" b="1" dirty="0">
                <a:solidFill>
                  <a:schemeClr val="bg1"/>
                </a:solidFill>
              </a:rPr>
              <a:t>所用过程域介绍</a:t>
            </a:r>
            <a:endParaRPr lang="zh-CN" altLang="en-US" sz="3600" b="1" dirty="0">
              <a:solidFill>
                <a:schemeClr val="bg1"/>
              </a:solidFill>
            </a:endParaRPr>
          </a:p>
        </p:txBody>
      </p:sp>
      <p:pic>
        <p:nvPicPr>
          <p:cNvPr id="3" name="图片 2" descr="GZUOYVM%BU`0T7(M~QCIYU0"/>
          <p:cNvPicPr>
            <a:picLocks noChangeAspect="1"/>
          </p:cNvPicPr>
          <p:nvPr/>
        </p:nvPicPr>
        <p:blipFill>
          <a:blip r:embed="rId1"/>
          <a:srcRect l="7965" t="14627" r="66469" b="24627"/>
          <a:stretch>
            <a:fillRect/>
          </a:stretch>
        </p:blipFill>
        <p:spPr>
          <a:xfrm>
            <a:off x="937260" y="1774825"/>
            <a:ext cx="1109980" cy="1042035"/>
          </a:xfrm>
          <a:custGeom>
            <a:avLst/>
            <a:gdLst/>
            <a:ahLst/>
            <a:cxnLst>
              <a:cxn ang="3">
                <a:pos x="hc" y="t"/>
              </a:cxn>
              <a:cxn ang="cd2">
                <a:pos x="l" y="vc"/>
              </a:cxn>
              <a:cxn ang="cd4">
                <a:pos x="hc" y="b"/>
              </a:cxn>
              <a:cxn ang="0">
                <a:pos x="r" y="vc"/>
              </a:cxn>
            </a:cxnLst>
            <a:rect l="l" t="t" r="r" b="b"/>
            <a:pathLst>
              <a:path w="1162" h="1221">
                <a:moveTo>
                  <a:pt x="581" y="0"/>
                </a:moveTo>
                <a:cubicBezTo>
                  <a:pt x="902" y="0"/>
                  <a:pt x="1162" y="273"/>
                  <a:pt x="1162" y="611"/>
                </a:cubicBezTo>
                <a:cubicBezTo>
                  <a:pt x="1162" y="948"/>
                  <a:pt x="902" y="1221"/>
                  <a:pt x="581" y="1221"/>
                </a:cubicBezTo>
                <a:cubicBezTo>
                  <a:pt x="260" y="1221"/>
                  <a:pt x="0" y="948"/>
                  <a:pt x="0" y="611"/>
                </a:cubicBezTo>
                <a:cubicBezTo>
                  <a:pt x="0" y="273"/>
                  <a:pt x="260" y="0"/>
                  <a:pt x="581" y="0"/>
                </a:cubicBezTo>
                <a:close/>
              </a:path>
            </a:pathLst>
          </a:custGeom>
          <a:noFill/>
        </p:spPr>
      </p:pic>
      <p:sp>
        <p:nvSpPr>
          <p:cNvPr id="27" name="文本框 2"/>
          <p:cNvSpPr txBox="1"/>
          <p:nvPr/>
        </p:nvSpPr>
        <p:spPr>
          <a:xfrm>
            <a:off x="2796809" y="1917123"/>
            <a:ext cx="872675" cy="900246"/>
          </a:xfrm>
          <a:prstGeom prst="rect">
            <a:avLst/>
          </a:prstGeom>
          <a:noFill/>
        </p:spPr>
        <p:txBody>
          <a:bodyPr wrap="none" lIns="68580" tIns="34290" rIns="68580" bIns="34290" rtlCol="0">
            <a:spAutoFit/>
          </a:bodyPr>
          <a:p>
            <a:r>
              <a:rPr lang="en-US" altLang="zh-CN" b="1" dirty="0" smtClean="0">
                <a:solidFill>
                  <a:schemeClr val="bg1"/>
                </a:solidFill>
              </a:rPr>
              <a:t>Part</a:t>
            </a:r>
            <a:r>
              <a:rPr lang="en-US" altLang="zh-CN" sz="5400" b="1" dirty="0" smtClean="0">
                <a:solidFill>
                  <a:schemeClr val="bg1"/>
                </a:solidFill>
              </a:rPr>
              <a:t>3</a:t>
            </a:r>
            <a:endParaRPr lang="zh-CN" altLang="en-US" sz="5400" b="1"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left)">
                                      <p:cBhvr>
                                        <p:cTn id="15" dur="500"/>
                                        <p:tgtEl>
                                          <p:spTgt spid="29"/>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randombar(horizontal)">
                                      <p:cBhvr>
                                        <p:cTn id="1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7" grpId="0" bldLvl="0" animBg="1"/>
      <p:bldP spid="29" grpId="0"/>
      <p:bldP spid="2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接连接符 32"/>
          <p:cNvCxnSpPr/>
          <p:nvPr/>
        </p:nvCxnSpPr>
        <p:spPr>
          <a:xfrm>
            <a:off x="0" y="2722470"/>
            <a:ext cx="9144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4" name="组合 33"/>
          <p:cNvGrpSpPr/>
          <p:nvPr/>
        </p:nvGrpSpPr>
        <p:grpSpPr>
          <a:xfrm>
            <a:off x="581042" y="1220880"/>
            <a:ext cx="1578042" cy="2993146"/>
            <a:chOff x="1595438" y="1219202"/>
            <a:chExt cx="2104056" cy="4419596"/>
          </a:xfrm>
        </p:grpSpPr>
        <p:sp>
          <p:nvSpPr>
            <p:cNvPr id="35" name="任意多边形 34"/>
            <p:cNvSpPr/>
            <p:nvPr/>
          </p:nvSpPr>
          <p:spPr>
            <a:xfrm>
              <a:off x="1595438" y="1219202"/>
              <a:ext cx="2104056" cy="44195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dirty="0">
                <a:solidFill>
                  <a:schemeClr val="bg1"/>
                </a:solidFill>
                <a:latin typeface="Arial" panose="020B0604020202020204" pitchFamily="34" charset="0"/>
                <a:ea typeface="微软雅黑" panose="020B0503020204020204" pitchFamily="34" charset="-122"/>
              </a:endParaRPr>
            </a:p>
            <a:p>
              <a:pPr lvl="1"/>
              <a:endParaRPr lang="zh-CN" altLang="en-US" sz="1200" dirty="0">
                <a:solidFill>
                  <a:schemeClr val="bg1"/>
                </a:solidFill>
              </a:endParaRPr>
            </a:p>
            <a:p>
              <a:pPr lvl="1"/>
              <a:endParaRPr lang="zh-CN" altLang="en-US" sz="1200" dirty="0">
                <a:solidFill>
                  <a:schemeClr val="bg1"/>
                </a:solidFill>
              </a:endParaRPr>
            </a:p>
          </p:txBody>
        </p:sp>
        <p:sp>
          <p:nvSpPr>
            <p:cNvPr id="36" name="矩形 35"/>
            <p:cNvSpPr/>
            <p:nvPr/>
          </p:nvSpPr>
          <p:spPr>
            <a:xfrm>
              <a:off x="1695919" y="2408991"/>
              <a:ext cx="1920996" cy="1634277"/>
            </a:xfrm>
            <a:prstGeom prst="rect">
              <a:avLst/>
            </a:prstGeom>
          </p:spPr>
          <p:txBody>
            <a:bodyPr wrap="square">
              <a:spAutoFit/>
            </a:bodyPr>
            <a:lstStyle/>
            <a:p>
              <a:pPr indent="228600" algn="l"/>
              <a:r>
                <a:rPr lang="en-US" altLang="zh-CN" sz="2100" dirty="0">
                  <a:solidFill>
                    <a:schemeClr val="bg1"/>
                  </a:solidFill>
                  <a:latin typeface="微软雅黑" panose="020B0503020204020204" pitchFamily="34" charset="-122"/>
                  <a:ea typeface="微软雅黑" panose="020B0503020204020204" pitchFamily="34" charset="-122"/>
                </a:rPr>
                <a:t>TS</a:t>
              </a:r>
              <a:endParaRPr lang="en-US" altLang="zh-CN" sz="2100" dirty="0">
                <a:solidFill>
                  <a:schemeClr val="bg1"/>
                </a:solidFill>
                <a:latin typeface="微软雅黑" panose="020B0503020204020204" pitchFamily="34" charset="-122"/>
                <a:ea typeface="微软雅黑" panose="020B0503020204020204" pitchFamily="34" charset="-122"/>
              </a:endParaRPr>
            </a:p>
            <a:p>
              <a:pPr indent="228600" algn="l">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技术解决方案，为设计、开发及实现需求的解决方案。</a:t>
              </a:r>
              <a:endParaRPr lang="zh-CN" altLang="en-US" sz="1200" dirty="0">
                <a:solidFill>
                  <a:schemeClr val="bg1"/>
                </a:solidFill>
                <a:latin typeface="微软雅黑" panose="020B0503020204020204" pitchFamily="34" charset="-122"/>
                <a:ea typeface="微软雅黑" panose="020B0503020204020204" pitchFamily="34" charset="-122"/>
              </a:endParaRPr>
            </a:p>
          </p:txBody>
        </p:sp>
      </p:grpSp>
      <p:grpSp>
        <p:nvGrpSpPr>
          <p:cNvPr id="37" name="组合 36"/>
          <p:cNvGrpSpPr/>
          <p:nvPr/>
        </p:nvGrpSpPr>
        <p:grpSpPr>
          <a:xfrm>
            <a:off x="2724917" y="1220880"/>
            <a:ext cx="1578042" cy="2993146"/>
            <a:chOff x="5043972" y="1219202"/>
            <a:chExt cx="2104056" cy="4419596"/>
          </a:xfrm>
        </p:grpSpPr>
        <p:sp>
          <p:nvSpPr>
            <p:cNvPr id="38" name="任意多边形 37"/>
            <p:cNvSpPr/>
            <p:nvPr/>
          </p:nvSpPr>
          <p:spPr>
            <a:xfrm>
              <a:off x="5043972" y="1219202"/>
              <a:ext cx="2104056" cy="44195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latin typeface="Arial" panose="020B0604020202020204" pitchFamily="34" charset="0"/>
                <a:ea typeface="微软雅黑" panose="020B0503020204020204" pitchFamily="34" charset="-122"/>
              </a:endParaRPr>
            </a:p>
            <a:p>
              <a:pPr lvl="1"/>
              <a:endParaRPr lang="zh-CN" altLang="en-US" sz="1200">
                <a:solidFill>
                  <a:schemeClr val="bg1"/>
                </a:solidFill>
              </a:endParaRPr>
            </a:p>
            <a:p>
              <a:pPr lvl="1"/>
              <a:endParaRPr lang="zh-CN" altLang="en-US" sz="1200">
                <a:solidFill>
                  <a:schemeClr val="bg1"/>
                </a:solidFill>
              </a:endParaRPr>
            </a:p>
          </p:txBody>
        </p:sp>
        <p:sp>
          <p:nvSpPr>
            <p:cNvPr id="39" name="矩形 38"/>
            <p:cNvSpPr/>
            <p:nvPr/>
          </p:nvSpPr>
          <p:spPr>
            <a:xfrm>
              <a:off x="5140056" y="2348704"/>
              <a:ext cx="1923780" cy="2435008"/>
            </a:xfrm>
            <a:prstGeom prst="rect">
              <a:avLst/>
            </a:prstGeom>
          </p:spPr>
          <p:txBody>
            <a:bodyPr wrap="square">
              <a:spAutoFit/>
            </a:bodyPr>
            <a:lstStyle/>
            <a:p>
              <a:pPr indent="228600" algn="l">
                <a:lnSpc>
                  <a:spcPct val="125000"/>
                </a:lnSpc>
              </a:pPr>
              <a:r>
                <a:rPr lang="en-US" altLang="zh-CN" sz="2100" dirty="0">
                  <a:solidFill>
                    <a:schemeClr val="bg1"/>
                  </a:solidFill>
                  <a:latin typeface="微软雅黑" panose="020B0503020204020204" pitchFamily="34" charset="-122"/>
                  <a:ea typeface="微软雅黑" panose="020B0503020204020204" pitchFamily="34" charset="-122"/>
                </a:rPr>
                <a:t>OT</a:t>
              </a:r>
              <a:endParaRPr lang="en-US" altLang="zh-CN" sz="2100" dirty="0">
                <a:solidFill>
                  <a:schemeClr val="bg1"/>
                </a:solidFill>
                <a:latin typeface="微软雅黑" panose="020B0503020204020204" pitchFamily="34" charset="-122"/>
                <a:ea typeface="微软雅黑" panose="020B0503020204020204" pitchFamily="34" charset="-122"/>
              </a:endParaRPr>
            </a:p>
            <a:p>
              <a:pPr indent="228600" algn="l">
                <a:lnSpc>
                  <a:spcPct val="125000"/>
                </a:lnSpc>
              </a:pPr>
              <a:r>
                <a:rPr lang="zh-CN" altLang="zh-CN" sz="1200" kern="100" dirty="0">
                  <a:solidFill>
                    <a:schemeClr val="bg1"/>
                  </a:solidFill>
                  <a:latin typeface="微软雅黑" panose="020B0503020204020204" pitchFamily="34" charset="-122"/>
                  <a:ea typeface="微软雅黑" panose="020B0503020204020204" pitchFamily="34" charset="-122"/>
                </a:rPr>
                <a:t>组织级培训，通过制定培训计划，改变学员的思想，提高学员的专业知识与技能</a:t>
              </a:r>
              <a:endParaRPr lang="zh-CN" altLang="zh-CN" sz="1200" kern="100" dirty="0">
                <a:solidFill>
                  <a:schemeClr val="bg1"/>
                </a:solidFill>
                <a:latin typeface="微软雅黑" panose="020B0503020204020204" pitchFamily="34" charset="-122"/>
                <a:ea typeface="微软雅黑" panose="020B0503020204020204" pitchFamily="34" charset="-122"/>
              </a:endParaRPr>
            </a:p>
          </p:txBody>
        </p:sp>
      </p:grpSp>
      <p:grpSp>
        <p:nvGrpSpPr>
          <p:cNvPr id="40" name="组合 39"/>
          <p:cNvGrpSpPr/>
          <p:nvPr/>
        </p:nvGrpSpPr>
        <p:grpSpPr>
          <a:xfrm>
            <a:off x="4856063" y="1225325"/>
            <a:ext cx="1578042" cy="2993146"/>
            <a:chOff x="8496740" y="1225765"/>
            <a:chExt cx="2104056" cy="4419596"/>
          </a:xfrm>
        </p:grpSpPr>
        <p:sp>
          <p:nvSpPr>
            <p:cNvPr id="41" name="任意多边形 40"/>
            <p:cNvSpPr/>
            <p:nvPr/>
          </p:nvSpPr>
          <p:spPr>
            <a:xfrm>
              <a:off x="8496740" y="1225765"/>
              <a:ext cx="2104056" cy="44195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latin typeface="Arial" panose="020B0604020202020204" pitchFamily="34" charset="0"/>
                <a:ea typeface="微软雅黑" panose="020B0503020204020204" pitchFamily="34" charset="-122"/>
              </a:endParaRPr>
            </a:p>
            <a:p>
              <a:pPr lvl="1"/>
              <a:endParaRPr lang="zh-CN" altLang="en-US" sz="1200">
                <a:solidFill>
                  <a:schemeClr val="bg1"/>
                </a:solidFill>
              </a:endParaRPr>
            </a:p>
            <a:p>
              <a:pPr lvl="1"/>
              <a:endParaRPr lang="zh-CN" altLang="en-US" sz="1200">
                <a:solidFill>
                  <a:schemeClr val="bg1"/>
                </a:solidFill>
              </a:endParaRPr>
            </a:p>
          </p:txBody>
        </p:sp>
        <p:sp>
          <p:nvSpPr>
            <p:cNvPr id="48" name="矩形 47"/>
            <p:cNvSpPr/>
            <p:nvPr/>
          </p:nvSpPr>
          <p:spPr>
            <a:xfrm>
              <a:off x="8568495" y="2348704"/>
              <a:ext cx="1960571" cy="1753356"/>
            </a:xfrm>
            <a:prstGeom prst="rect">
              <a:avLst/>
            </a:prstGeom>
          </p:spPr>
          <p:txBody>
            <a:bodyPr wrap="square">
              <a:spAutoFit/>
            </a:bodyPr>
            <a:lstStyle/>
            <a:p>
              <a:pPr indent="228600" algn="l">
                <a:lnSpc>
                  <a:spcPct val="125000"/>
                </a:lnSpc>
              </a:pPr>
              <a:r>
                <a:rPr lang="en-US" altLang="zh-CN" sz="2100" dirty="0">
                  <a:solidFill>
                    <a:schemeClr val="bg1"/>
                  </a:solidFill>
                  <a:latin typeface="微软雅黑" panose="020B0503020204020204" pitchFamily="34" charset="-122"/>
                  <a:ea typeface="微软雅黑" panose="020B0503020204020204" pitchFamily="34" charset="-122"/>
                </a:rPr>
                <a:t>PP</a:t>
              </a:r>
              <a:endParaRPr lang="en-US" altLang="zh-CN" sz="2100" dirty="0">
                <a:solidFill>
                  <a:schemeClr val="bg1"/>
                </a:solidFill>
                <a:latin typeface="微软雅黑" panose="020B0503020204020204" pitchFamily="34" charset="-122"/>
                <a:ea typeface="微软雅黑" panose="020B0503020204020204" pitchFamily="34" charset="-122"/>
              </a:endParaRPr>
            </a:p>
            <a:p>
              <a:pPr indent="228600" algn="l">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项目策划，通过项目经理进行前期的项目规划。</a:t>
              </a:r>
              <a:endParaRPr lang="zh-CN" altLang="zh-CN" sz="1200" b="1" kern="100" dirty="0">
                <a:solidFill>
                  <a:schemeClr val="bg1"/>
                </a:solidFill>
                <a:latin typeface="微软雅黑" panose="020B0503020204020204" pitchFamily="34" charset="-122"/>
                <a:ea typeface="微软雅黑" panose="020B0503020204020204" pitchFamily="34" charset="-122"/>
              </a:endParaRPr>
            </a:p>
          </p:txBody>
        </p:sp>
      </p:grpSp>
      <p:grpSp>
        <p:nvGrpSpPr>
          <p:cNvPr id="52" name="组合 51"/>
          <p:cNvGrpSpPr/>
          <p:nvPr/>
        </p:nvGrpSpPr>
        <p:grpSpPr>
          <a:xfrm>
            <a:off x="6971094" y="1220880"/>
            <a:ext cx="1578042" cy="2993146"/>
            <a:chOff x="8492507" y="1219202"/>
            <a:chExt cx="2104056" cy="4419596"/>
          </a:xfrm>
        </p:grpSpPr>
        <p:sp>
          <p:nvSpPr>
            <p:cNvPr id="53" name="任意多边形 52"/>
            <p:cNvSpPr/>
            <p:nvPr/>
          </p:nvSpPr>
          <p:spPr>
            <a:xfrm>
              <a:off x="8492507" y="1219202"/>
              <a:ext cx="2104056" cy="44195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latin typeface="Arial" panose="020B0604020202020204" pitchFamily="34" charset="0"/>
                <a:ea typeface="微软雅黑" panose="020B0503020204020204" pitchFamily="34" charset="-122"/>
              </a:endParaRPr>
            </a:p>
            <a:p>
              <a:pPr lvl="1"/>
              <a:endParaRPr lang="zh-CN" altLang="en-US" sz="1200">
                <a:solidFill>
                  <a:schemeClr val="bg1"/>
                </a:solidFill>
              </a:endParaRPr>
            </a:p>
            <a:p>
              <a:pPr lvl="1"/>
              <a:endParaRPr lang="zh-CN" altLang="en-US" sz="1200">
                <a:solidFill>
                  <a:schemeClr val="bg1"/>
                </a:solidFill>
              </a:endParaRPr>
            </a:p>
          </p:txBody>
        </p:sp>
        <p:sp>
          <p:nvSpPr>
            <p:cNvPr id="54" name="矩形 53"/>
            <p:cNvSpPr/>
            <p:nvPr/>
          </p:nvSpPr>
          <p:spPr>
            <a:xfrm>
              <a:off x="8558447" y="2348704"/>
              <a:ext cx="1997312" cy="2435008"/>
            </a:xfrm>
            <a:prstGeom prst="rect">
              <a:avLst/>
            </a:prstGeom>
          </p:spPr>
          <p:txBody>
            <a:bodyPr wrap="square">
              <a:spAutoFit/>
            </a:bodyPr>
            <a:lstStyle/>
            <a:p>
              <a:pPr indent="228600" algn="l">
                <a:lnSpc>
                  <a:spcPct val="125000"/>
                </a:lnSpc>
              </a:pPr>
              <a:r>
                <a:rPr lang="en-US" altLang="zh-CN" sz="2100" dirty="0">
                  <a:solidFill>
                    <a:schemeClr val="bg1"/>
                  </a:solidFill>
                  <a:latin typeface="微软雅黑" panose="020B0503020204020204" pitchFamily="34" charset="-122"/>
                  <a:ea typeface="微软雅黑" panose="020B0503020204020204" pitchFamily="34" charset="-122"/>
                </a:rPr>
                <a:t>PMC</a:t>
              </a:r>
              <a:endParaRPr lang="en-US" altLang="zh-CN" sz="2100" dirty="0">
                <a:solidFill>
                  <a:schemeClr val="bg1"/>
                </a:solidFill>
                <a:latin typeface="微软雅黑" panose="020B0503020204020204" pitchFamily="34" charset="-122"/>
                <a:ea typeface="微软雅黑" panose="020B0503020204020204" pitchFamily="34" charset="-122"/>
              </a:endParaRPr>
            </a:p>
            <a:p>
              <a:pPr indent="228600" algn="l">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项目监督与控制，通过在日常开发中对问题的及时跟踪以及对开发人员的监督</a:t>
              </a:r>
              <a:endParaRPr lang="zh-CN" altLang="zh-CN" sz="1200" b="1" kern="100" dirty="0">
                <a:solidFill>
                  <a:schemeClr val="bg1"/>
                </a:solidFill>
                <a:latin typeface="微软雅黑" panose="020B0503020204020204" pitchFamily="34" charset="-122"/>
                <a:ea typeface="微软雅黑" panose="020B0503020204020204" pitchFamily="34" charset="-122"/>
              </a:endParaRPr>
            </a:p>
          </p:txBody>
        </p:sp>
      </p:grpSp>
      <p:sp>
        <p:nvSpPr>
          <p:cNvPr id="19" name="矩形 46"/>
          <p:cNvSpPr>
            <a:spLocks noChangeArrowheads="1"/>
          </p:cNvSpPr>
          <p:nvPr/>
        </p:nvSpPr>
        <p:spPr bwMode="auto">
          <a:xfrm>
            <a:off x="476188" y="177842"/>
            <a:ext cx="109601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accent1"/>
                </a:solidFill>
                <a:latin typeface="Arial" panose="020B0604020202020204" pitchFamily="34" charset="0"/>
              </a:rPr>
              <a:t>过程域</a:t>
            </a:r>
            <a:endParaRPr lang="zh-CN" altLang="en-US" sz="2400" b="1" dirty="0">
              <a:solidFill>
                <a:schemeClr val="accent1"/>
              </a:solidFill>
              <a:latin typeface="Arial" panose="020B0604020202020204" pitchFamily="34" charset="0"/>
            </a:endParaRPr>
          </a:p>
        </p:txBody>
      </p:sp>
      <p:sp>
        <p:nvSpPr>
          <p:cNvPr id="20"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wipe(left)">
                                          <p:cBhvr>
                                            <p:cTn id="16" dur="500"/>
                                            <p:tgtEl>
                                              <p:spTgt spid="33"/>
                                            </p:tgtEl>
                                          </p:cBhvr>
                                        </p:animEffect>
                                      </p:childTnLst>
                                    </p:cTn>
                                  </p:par>
                                </p:childTnLst>
                              </p:cTn>
                            </p:par>
                            <p:par>
                              <p:cTn id="17" fill="hold">
                                <p:stCondLst>
                                  <p:cond delay="1500"/>
                                </p:stCondLst>
                                <p:childTnLst>
                                  <p:par>
                                    <p:cTn id="18" presetID="2" presetClass="entr" presetSubtype="8" fill="hold" nodeType="afterEffect" p14:presetBounceEnd="30000">
                                      <p:stCondLst>
                                        <p:cond delay="0"/>
                                      </p:stCondLst>
                                      <p:childTnLst>
                                        <p:set>
                                          <p:cBhvr>
                                            <p:cTn id="19" dur="1" fill="hold">
                                              <p:stCondLst>
                                                <p:cond delay="0"/>
                                              </p:stCondLst>
                                            </p:cTn>
                                            <p:tgtEl>
                                              <p:spTgt spid="34"/>
                                            </p:tgtEl>
                                            <p:attrNameLst>
                                              <p:attrName>style.visibility</p:attrName>
                                            </p:attrNameLst>
                                          </p:cBhvr>
                                          <p:to>
                                            <p:strVal val="visible"/>
                                          </p:to>
                                        </p:set>
                                        <p:anim calcmode="lin" valueType="num" p14:bounceEnd="30000">
                                          <p:cBhvr additive="base">
                                            <p:cTn id="20" dur="500" fill="hold"/>
                                            <p:tgtEl>
                                              <p:spTgt spid="34"/>
                                            </p:tgtEl>
                                            <p:attrNameLst>
                                              <p:attrName>ppt_x</p:attrName>
                                            </p:attrNameLst>
                                          </p:cBhvr>
                                          <p:tavLst>
                                            <p:tav tm="0">
                                              <p:val>
                                                <p:strVal val="0-#ppt_w/2"/>
                                              </p:val>
                                            </p:tav>
                                            <p:tav tm="100000">
                                              <p:val>
                                                <p:strVal val="#ppt_x"/>
                                              </p:val>
                                            </p:tav>
                                          </p:tavLst>
                                        </p:anim>
                                        <p:anim calcmode="lin" valueType="num" p14:bounceEnd="30000">
                                          <p:cBhvr additive="base">
                                            <p:cTn id="21" dur="500" fill="hold"/>
                                            <p:tgtEl>
                                              <p:spTgt spid="34"/>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2" presetClass="entr" presetSubtype="8" fill="hold" nodeType="afterEffect" p14:presetBounceEnd="30000">
                                      <p:stCondLst>
                                        <p:cond delay="0"/>
                                      </p:stCondLst>
                                      <p:childTnLst>
                                        <p:set>
                                          <p:cBhvr>
                                            <p:cTn id="24" dur="1" fill="hold">
                                              <p:stCondLst>
                                                <p:cond delay="0"/>
                                              </p:stCondLst>
                                            </p:cTn>
                                            <p:tgtEl>
                                              <p:spTgt spid="37"/>
                                            </p:tgtEl>
                                            <p:attrNameLst>
                                              <p:attrName>style.visibility</p:attrName>
                                            </p:attrNameLst>
                                          </p:cBhvr>
                                          <p:to>
                                            <p:strVal val="visible"/>
                                          </p:to>
                                        </p:set>
                                        <p:anim calcmode="lin" valueType="num" p14:bounceEnd="30000">
                                          <p:cBhvr additive="base">
                                            <p:cTn id="25" dur="500" fill="hold"/>
                                            <p:tgtEl>
                                              <p:spTgt spid="37"/>
                                            </p:tgtEl>
                                            <p:attrNameLst>
                                              <p:attrName>ppt_x</p:attrName>
                                            </p:attrNameLst>
                                          </p:cBhvr>
                                          <p:tavLst>
                                            <p:tav tm="0">
                                              <p:val>
                                                <p:strVal val="0-#ppt_w/2"/>
                                              </p:val>
                                            </p:tav>
                                            <p:tav tm="100000">
                                              <p:val>
                                                <p:strVal val="#ppt_x"/>
                                              </p:val>
                                            </p:tav>
                                          </p:tavLst>
                                        </p:anim>
                                        <p:anim calcmode="lin" valueType="num" p14:bounceEnd="30000">
                                          <p:cBhvr additive="base">
                                            <p:cTn id="26" dur="500" fill="hold"/>
                                            <p:tgtEl>
                                              <p:spTgt spid="37"/>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2" presetClass="entr" presetSubtype="8" fill="hold" nodeType="afterEffect" p14:presetBounceEnd="30000">
                                      <p:stCondLst>
                                        <p:cond delay="0"/>
                                      </p:stCondLst>
                                      <p:childTnLst>
                                        <p:set>
                                          <p:cBhvr>
                                            <p:cTn id="29" dur="1" fill="hold">
                                              <p:stCondLst>
                                                <p:cond delay="0"/>
                                              </p:stCondLst>
                                            </p:cTn>
                                            <p:tgtEl>
                                              <p:spTgt spid="40"/>
                                            </p:tgtEl>
                                            <p:attrNameLst>
                                              <p:attrName>style.visibility</p:attrName>
                                            </p:attrNameLst>
                                          </p:cBhvr>
                                          <p:to>
                                            <p:strVal val="visible"/>
                                          </p:to>
                                        </p:set>
                                        <p:anim calcmode="lin" valueType="num" p14:bounceEnd="30000">
                                          <p:cBhvr additive="base">
                                            <p:cTn id="30" dur="500" fill="hold"/>
                                            <p:tgtEl>
                                              <p:spTgt spid="40"/>
                                            </p:tgtEl>
                                            <p:attrNameLst>
                                              <p:attrName>ppt_x</p:attrName>
                                            </p:attrNameLst>
                                          </p:cBhvr>
                                          <p:tavLst>
                                            <p:tav tm="0">
                                              <p:val>
                                                <p:strVal val="0-#ppt_w/2"/>
                                              </p:val>
                                            </p:tav>
                                            <p:tav tm="100000">
                                              <p:val>
                                                <p:strVal val="#ppt_x"/>
                                              </p:val>
                                            </p:tav>
                                          </p:tavLst>
                                        </p:anim>
                                        <p:anim calcmode="lin" valueType="num" p14:bounceEnd="30000">
                                          <p:cBhvr additive="base">
                                            <p:cTn id="31" dur="500" fill="hold"/>
                                            <p:tgtEl>
                                              <p:spTgt spid="40"/>
                                            </p:tgtEl>
                                            <p:attrNameLst>
                                              <p:attrName>ppt_y</p:attrName>
                                            </p:attrNameLst>
                                          </p:cBhvr>
                                          <p:tavLst>
                                            <p:tav tm="0">
                                              <p:val>
                                                <p:strVal val="#ppt_y"/>
                                              </p:val>
                                            </p:tav>
                                            <p:tav tm="100000">
                                              <p:val>
                                                <p:strVal val="#ppt_y"/>
                                              </p:val>
                                            </p:tav>
                                          </p:tavLst>
                                        </p:anim>
                                      </p:childTnLst>
                                    </p:cTn>
                                  </p:par>
                                </p:childTnLst>
                              </p:cTn>
                            </p:par>
                            <p:par>
                              <p:cTn id="32" fill="hold">
                                <p:stCondLst>
                                  <p:cond delay="3000"/>
                                </p:stCondLst>
                                <p:childTnLst>
                                  <p:par>
                                    <p:cTn id="33" presetID="2" presetClass="entr" presetSubtype="8" fill="hold" nodeType="afterEffect" p14:presetBounceEnd="30000">
                                      <p:stCondLst>
                                        <p:cond delay="0"/>
                                      </p:stCondLst>
                                      <p:childTnLst>
                                        <p:set>
                                          <p:cBhvr>
                                            <p:cTn id="34" dur="1" fill="hold">
                                              <p:stCondLst>
                                                <p:cond delay="0"/>
                                              </p:stCondLst>
                                            </p:cTn>
                                            <p:tgtEl>
                                              <p:spTgt spid="52"/>
                                            </p:tgtEl>
                                            <p:attrNameLst>
                                              <p:attrName>style.visibility</p:attrName>
                                            </p:attrNameLst>
                                          </p:cBhvr>
                                          <p:to>
                                            <p:strVal val="visible"/>
                                          </p:to>
                                        </p:set>
                                        <p:anim calcmode="lin" valueType="num" p14:bounceEnd="30000">
                                          <p:cBhvr additive="base">
                                            <p:cTn id="35" dur="500" fill="hold"/>
                                            <p:tgtEl>
                                              <p:spTgt spid="52"/>
                                            </p:tgtEl>
                                            <p:attrNameLst>
                                              <p:attrName>ppt_x</p:attrName>
                                            </p:attrNameLst>
                                          </p:cBhvr>
                                          <p:tavLst>
                                            <p:tav tm="0">
                                              <p:val>
                                                <p:strVal val="0-#ppt_w/2"/>
                                              </p:val>
                                            </p:tav>
                                            <p:tav tm="100000">
                                              <p:val>
                                                <p:strVal val="#ppt_x"/>
                                              </p:val>
                                            </p:tav>
                                          </p:tavLst>
                                        </p:anim>
                                        <p:anim calcmode="lin" valueType="num" p14:bounceEnd="30000">
                                          <p:cBhvr additive="base">
                                            <p:cTn id="36" dur="500" fill="hold"/>
                                            <p:tgtEl>
                                              <p:spTgt spid="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wipe(left)">
                                          <p:cBhvr>
                                            <p:cTn id="16" dur="500"/>
                                            <p:tgtEl>
                                              <p:spTgt spid="33"/>
                                            </p:tgtEl>
                                          </p:cBhvr>
                                        </p:animEffect>
                                      </p:childTnLst>
                                    </p:cTn>
                                  </p:par>
                                </p:childTnLst>
                              </p:cTn>
                            </p:par>
                            <p:par>
                              <p:cTn id="17" fill="hold">
                                <p:stCondLst>
                                  <p:cond delay="1500"/>
                                </p:stCondLst>
                                <p:childTnLst>
                                  <p:par>
                                    <p:cTn id="18" presetID="2" presetClass="entr" presetSubtype="8" fill="hold" nodeType="afterEffect">
                                      <p:stCondLst>
                                        <p:cond delay="0"/>
                                      </p:stCondLst>
                                      <p:childTnLst>
                                        <p:set>
                                          <p:cBhvr>
                                            <p:cTn id="19" dur="1" fill="hold">
                                              <p:stCondLst>
                                                <p:cond delay="0"/>
                                              </p:stCondLst>
                                            </p:cTn>
                                            <p:tgtEl>
                                              <p:spTgt spid="34"/>
                                            </p:tgtEl>
                                            <p:attrNameLst>
                                              <p:attrName>style.visibility</p:attrName>
                                            </p:attrNameLst>
                                          </p:cBhvr>
                                          <p:to>
                                            <p:strVal val="visible"/>
                                          </p:to>
                                        </p:set>
                                        <p:anim calcmode="lin" valueType="num">
                                          <p:cBhvr additive="base">
                                            <p:cTn id="20" dur="500" fill="hold"/>
                                            <p:tgtEl>
                                              <p:spTgt spid="34"/>
                                            </p:tgtEl>
                                            <p:attrNameLst>
                                              <p:attrName>ppt_x</p:attrName>
                                            </p:attrNameLst>
                                          </p:cBhvr>
                                          <p:tavLst>
                                            <p:tav tm="0">
                                              <p:val>
                                                <p:strVal val="0-#ppt_w/2"/>
                                              </p:val>
                                            </p:tav>
                                            <p:tav tm="100000">
                                              <p:val>
                                                <p:strVal val="#ppt_x"/>
                                              </p:val>
                                            </p:tav>
                                          </p:tavLst>
                                        </p:anim>
                                        <p:anim calcmode="lin" valueType="num">
                                          <p:cBhvr additive="base">
                                            <p:cTn id="21" dur="500" fill="hold"/>
                                            <p:tgtEl>
                                              <p:spTgt spid="34"/>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2" presetClass="entr" presetSubtype="8" fill="hold" nodeType="afterEffect">
                                      <p:stCondLst>
                                        <p:cond delay="0"/>
                                      </p:stCondLst>
                                      <p:childTnLst>
                                        <p:set>
                                          <p:cBhvr>
                                            <p:cTn id="24" dur="1" fill="hold">
                                              <p:stCondLst>
                                                <p:cond delay="0"/>
                                              </p:stCondLst>
                                            </p:cTn>
                                            <p:tgtEl>
                                              <p:spTgt spid="37"/>
                                            </p:tgtEl>
                                            <p:attrNameLst>
                                              <p:attrName>style.visibility</p:attrName>
                                            </p:attrNameLst>
                                          </p:cBhvr>
                                          <p:to>
                                            <p:strVal val="visible"/>
                                          </p:to>
                                        </p:set>
                                        <p:anim calcmode="lin" valueType="num">
                                          <p:cBhvr additive="base">
                                            <p:cTn id="25" dur="500" fill="hold"/>
                                            <p:tgtEl>
                                              <p:spTgt spid="37"/>
                                            </p:tgtEl>
                                            <p:attrNameLst>
                                              <p:attrName>ppt_x</p:attrName>
                                            </p:attrNameLst>
                                          </p:cBhvr>
                                          <p:tavLst>
                                            <p:tav tm="0">
                                              <p:val>
                                                <p:strVal val="0-#ppt_w/2"/>
                                              </p:val>
                                            </p:tav>
                                            <p:tav tm="100000">
                                              <p:val>
                                                <p:strVal val="#ppt_x"/>
                                              </p:val>
                                            </p:tav>
                                          </p:tavLst>
                                        </p:anim>
                                        <p:anim calcmode="lin" valueType="num">
                                          <p:cBhvr additive="base">
                                            <p:cTn id="26" dur="500" fill="hold"/>
                                            <p:tgtEl>
                                              <p:spTgt spid="37"/>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2" presetClass="entr" presetSubtype="8" fill="hold" nodeType="afterEffect">
                                      <p:stCondLst>
                                        <p:cond delay="0"/>
                                      </p:stCondLst>
                                      <p:childTnLst>
                                        <p:set>
                                          <p:cBhvr>
                                            <p:cTn id="29" dur="1" fill="hold">
                                              <p:stCondLst>
                                                <p:cond delay="0"/>
                                              </p:stCondLst>
                                            </p:cTn>
                                            <p:tgtEl>
                                              <p:spTgt spid="40"/>
                                            </p:tgtEl>
                                            <p:attrNameLst>
                                              <p:attrName>style.visibility</p:attrName>
                                            </p:attrNameLst>
                                          </p:cBhvr>
                                          <p:to>
                                            <p:strVal val="visible"/>
                                          </p:to>
                                        </p:set>
                                        <p:anim calcmode="lin" valueType="num">
                                          <p:cBhvr additive="base">
                                            <p:cTn id="30" dur="500" fill="hold"/>
                                            <p:tgtEl>
                                              <p:spTgt spid="40"/>
                                            </p:tgtEl>
                                            <p:attrNameLst>
                                              <p:attrName>ppt_x</p:attrName>
                                            </p:attrNameLst>
                                          </p:cBhvr>
                                          <p:tavLst>
                                            <p:tav tm="0">
                                              <p:val>
                                                <p:strVal val="0-#ppt_w/2"/>
                                              </p:val>
                                            </p:tav>
                                            <p:tav tm="100000">
                                              <p:val>
                                                <p:strVal val="#ppt_x"/>
                                              </p:val>
                                            </p:tav>
                                          </p:tavLst>
                                        </p:anim>
                                        <p:anim calcmode="lin" valueType="num">
                                          <p:cBhvr additive="base">
                                            <p:cTn id="31" dur="500" fill="hold"/>
                                            <p:tgtEl>
                                              <p:spTgt spid="40"/>
                                            </p:tgtEl>
                                            <p:attrNameLst>
                                              <p:attrName>ppt_y</p:attrName>
                                            </p:attrNameLst>
                                          </p:cBhvr>
                                          <p:tavLst>
                                            <p:tav tm="0">
                                              <p:val>
                                                <p:strVal val="#ppt_y"/>
                                              </p:val>
                                            </p:tav>
                                            <p:tav tm="100000">
                                              <p:val>
                                                <p:strVal val="#ppt_y"/>
                                              </p:val>
                                            </p:tav>
                                          </p:tavLst>
                                        </p:anim>
                                      </p:childTnLst>
                                    </p:cTn>
                                  </p:par>
                                </p:childTnLst>
                              </p:cTn>
                            </p:par>
                            <p:par>
                              <p:cTn id="32" fill="hold">
                                <p:stCondLst>
                                  <p:cond delay="3000"/>
                                </p:stCondLst>
                                <p:childTnLst>
                                  <p:par>
                                    <p:cTn id="33" presetID="2" presetClass="entr" presetSubtype="8" fill="hold" nodeType="afterEffect">
                                      <p:stCondLst>
                                        <p:cond delay="0"/>
                                      </p:stCondLst>
                                      <p:childTnLst>
                                        <p:set>
                                          <p:cBhvr>
                                            <p:cTn id="34" dur="1" fill="hold">
                                              <p:stCondLst>
                                                <p:cond delay="0"/>
                                              </p:stCondLst>
                                            </p:cTn>
                                            <p:tgtEl>
                                              <p:spTgt spid="52"/>
                                            </p:tgtEl>
                                            <p:attrNameLst>
                                              <p:attrName>style.visibility</p:attrName>
                                            </p:attrNameLst>
                                          </p:cBhvr>
                                          <p:to>
                                            <p:strVal val="visible"/>
                                          </p:to>
                                        </p:set>
                                        <p:anim calcmode="lin" valueType="num">
                                          <p:cBhvr additive="base">
                                            <p:cTn id="35" dur="500" fill="hold"/>
                                            <p:tgtEl>
                                              <p:spTgt spid="52"/>
                                            </p:tgtEl>
                                            <p:attrNameLst>
                                              <p:attrName>ppt_x</p:attrName>
                                            </p:attrNameLst>
                                          </p:cBhvr>
                                          <p:tavLst>
                                            <p:tav tm="0">
                                              <p:val>
                                                <p:strVal val="0-#ppt_w/2"/>
                                              </p:val>
                                            </p:tav>
                                            <p:tav tm="100000">
                                              <p:val>
                                                <p:strVal val="#ppt_x"/>
                                              </p:val>
                                            </p:tav>
                                          </p:tavLst>
                                        </p:anim>
                                        <p:anim calcmode="lin" valueType="num">
                                          <p:cBhvr additive="base">
                                            <p:cTn id="36" dur="500" fill="hold"/>
                                            <p:tgtEl>
                                              <p:spTgt spid="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ldLvl="0" animBg="1"/>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接连接符 32"/>
          <p:cNvCxnSpPr/>
          <p:nvPr/>
        </p:nvCxnSpPr>
        <p:spPr>
          <a:xfrm>
            <a:off x="0" y="2722470"/>
            <a:ext cx="9144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4" name="组合 33"/>
          <p:cNvGrpSpPr/>
          <p:nvPr/>
        </p:nvGrpSpPr>
        <p:grpSpPr>
          <a:xfrm>
            <a:off x="581042" y="1220880"/>
            <a:ext cx="1578042" cy="2993146"/>
            <a:chOff x="1595438" y="1219202"/>
            <a:chExt cx="2104056" cy="4419596"/>
          </a:xfrm>
        </p:grpSpPr>
        <p:sp>
          <p:nvSpPr>
            <p:cNvPr id="35" name="任意多边形 34"/>
            <p:cNvSpPr/>
            <p:nvPr/>
          </p:nvSpPr>
          <p:spPr>
            <a:xfrm>
              <a:off x="1595438" y="1219202"/>
              <a:ext cx="2104056" cy="44195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dirty="0">
                <a:solidFill>
                  <a:schemeClr val="bg1"/>
                </a:solidFill>
                <a:latin typeface="Arial" panose="020B0604020202020204" pitchFamily="34" charset="0"/>
                <a:ea typeface="微软雅黑" panose="020B0503020204020204" pitchFamily="34" charset="-122"/>
              </a:endParaRPr>
            </a:p>
            <a:p>
              <a:pPr lvl="1"/>
              <a:endParaRPr lang="zh-CN" altLang="en-US" sz="1200" dirty="0">
                <a:solidFill>
                  <a:schemeClr val="bg1"/>
                </a:solidFill>
              </a:endParaRPr>
            </a:p>
            <a:p>
              <a:pPr lvl="1"/>
              <a:endParaRPr lang="zh-CN" altLang="en-US" sz="1200" dirty="0">
                <a:solidFill>
                  <a:schemeClr val="bg1"/>
                </a:solidFill>
              </a:endParaRPr>
            </a:p>
          </p:txBody>
        </p:sp>
        <p:sp>
          <p:nvSpPr>
            <p:cNvPr id="36" name="矩形 35"/>
            <p:cNvSpPr/>
            <p:nvPr/>
          </p:nvSpPr>
          <p:spPr>
            <a:xfrm>
              <a:off x="1695919" y="2408991"/>
              <a:ext cx="1920996" cy="2315930"/>
            </a:xfrm>
            <a:prstGeom prst="rect">
              <a:avLst/>
            </a:prstGeom>
          </p:spPr>
          <p:txBody>
            <a:bodyPr wrap="square">
              <a:spAutoFit/>
            </a:bodyPr>
            <a:lstStyle/>
            <a:p>
              <a:pPr indent="228600"/>
              <a:r>
                <a:rPr lang="en-US" altLang="zh-CN" sz="2100" dirty="0">
                  <a:solidFill>
                    <a:schemeClr val="bg1"/>
                  </a:solidFill>
                  <a:latin typeface="微软雅黑" panose="020B0503020204020204" pitchFamily="34" charset="-122"/>
                  <a:ea typeface="微软雅黑" panose="020B0503020204020204" pitchFamily="34" charset="-122"/>
                </a:rPr>
                <a:t>REQM</a:t>
              </a:r>
              <a:endParaRPr lang="en-US" altLang="zh-CN" sz="2100" dirty="0">
                <a:solidFill>
                  <a:schemeClr val="bg1"/>
                </a:solidFill>
                <a:latin typeface="微软雅黑" panose="020B0503020204020204" pitchFamily="34" charset="-122"/>
                <a:ea typeface="微软雅黑" panose="020B0503020204020204" pitchFamily="34" charset="-122"/>
              </a:endParaRPr>
            </a:p>
            <a:p>
              <a:pPr indent="228600" algn="l">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需求管理，需求的确定（含变更控制），需求在后期  开发中的跟踪落实。 </a:t>
              </a:r>
              <a:endParaRPr lang="zh-CN" altLang="zh-CN" sz="1200" b="1" kern="100" dirty="0">
                <a:solidFill>
                  <a:schemeClr val="bg1"/>
                </a:solidFill>
                <a:latin typeface="微软雅黑" panose="020B0503020204020204" pitchFamily="34" charset="-122"/>
                <a:ea typeface="微软雅黑" panose="020B0503020204020204" pitchFamily="34" charset="-122"/>
              </a:endParaRPr>
            </a:p>
          </p:txBody>
        </p:sp>
      </p:grpSp>
      <p:grpSp>
        <p:nvGrpSpPr>
          <p:cNvPr id="37" name="组合 36"/>
          <p:cNvGrpSpPr/>
          <p:nvPr/>
        </p:nvGrpSpPr>
        <p:grpSpPr>
          <a:xfrm>
            <a:off x="2724917" y="1220880"/>
            <a:ext cx="1578042" cy="2993146"/>
            <a:chOff x="5043972" y="1219202"/>
            <a:chExt cx="2104056" cy="4419596"/>
          </a:xfrm>
        </p:grpSpPr>
        <p:sp>
          <p:nvSpPr>
            <p:cNvPr id="38" name="任意多边形 37"/>
            <p:cNvSpPr/>
            <p:nvPr/>
          </p:nvSpPr>
          <p:spPr>
            <a:xfrm>
              <a:off x="5043972" y="1219202"/>
              <a:ext cx="2104056" cy="44195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latin typeface="Arial" panose="020B0604020202020204" pitchFamily="34" charset="0"/>
                <a:ea typeface="微软雅黑" panose="020B0503020204020204" pitchFamily="34" charset="-122"/>
              </a:endParaRPr>
            </a:p>
            <a:p>
              <a:pPr lvl="1"/>
              <a:endParaRPr lang="zh-CN" altLang="en-US" sz="1200">
                <a:solidFill>
                  <a:schemeClr val="bg1"/>
                </a:solidFill>
              </a:endParaRPr>
            </a:p>
            <a:p>
              <a:pPr lvl="1"/>
              <a:endParaRPr lang="zh-CN" altLang="en-US" sz="1200">
                <a:solidFill>
                  <a:schemeClr val="bg1"/>
                </a:solidFill>
              </a:endParaRPr>
            </a:p>
          </p:txBody>
        </p:sp>
        <p:sp>
          <p:nvSpPr>
            <p:cNvPr id="39" name="矩形 38"/>
            <p:cNvSpPr/>
            <p:nvPr/>
          </p:nvSpPr>
          <p:spPr>
            <a:xfrm>
              <a:off x="5140056" y="2348704"/>
              <a:ext cx="1923780" cy="2094650"/>
            </a:xfrm>
            <a:prstGeom prst="rect">
              <a:avLst/>
            </a:prstGeom>
          </p:spPr>
          <p:txBody>
            <a:bodyPr wrap="square">
              <a:spAutoFit/>
            </a:bodyPr>
            <a:lstStyle/>
            <a:p>
              <a:pPr indent="228600" algn="l">
                <a:lnSpc>
                  <a:spcPct val="125000"/>
                </a:lnSpc>
              </a:pPr>
              <a:r>
                <a:rPr lang="en-US" altLang="zh-CN" sz="2100" dirty="0">
                  <a:solidFill>
                    <a:schemeClr val="bg1"/>
                  </a:solidFill>
                  <a:latin typeface="微软雅黑" panose="020B0503020204020204" pitchFamily="34" charset="-122"/>
                  <a:ea typeface="微软雅黑" panose="020B0503020204020204" pitchFamily="34" charset="-122"/>
                </a:rPr>
                <a:t>RD</a:t>
              </a:r>
              <a:endParaRPr lang="en-US" altLang="zh-CN" sz="2100" dirty="0">
                <a:solidFill>
                  <a:schemeClr val="bg1"/>
                </a:solidFill>
                <a:latin typeface="微软雅黑" panose="020B0503020204020204" pitchFamily="34" charset="-122"/>
                <a:ea typeface="微软雅黑" panose="020B0503020204020204" pitchFamily="34" charset="-122"/>
              </a:endParaRPr>
            </a:p>
            <a:p>
              <a:pPr indent="228600" algn="l">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需求开发，包含需求获取、需求分析、需求定义以及需求验证等过程。</a:t>
              </a:r>
              <a:endParaRPr lang="zh-CN" altLang="zh-CN" sz="1200" b="1" kern="100" dirty="0">
                <a:solidFill>
                  <a:schemeClr val="bg1"/>
                </a:solidFill>
                <a:latin typeface="微软雅黑" panose="020B0503020204020204" pitchFamily="34" charset="-122"/>
                <a:ea typeface="微软雅黑" panose="020B0503020204020204" pitchFamily="34" charset="-122"/>
              </a:endParaRPr>
            </a:p>
          </p:txBody>
        </p:sp>
      </p:grpSp>
      <p:grpSp>
        <p:nvGrpSpPr>
          <p:cNvPr id="40" name="组合 39"/>
          <p:cNvGrpSpPr/>
          <p:nvPr/>
        </p:nvGrpSpPr>
        <p:grpSpPr>
          <a:xfrm>
            <a:off x="4852888" y="1220880"/>
            <a:ext cx="1578042" cy="2993146"/>
            <a:chOff x="8492507" y="1219202"/>
            <a:chExt cx="2104056" cy="4419596"/>
          </a:xfrm>
        </p:grpSpPr>
        <p:sp>
          <p:nvSpPr>
            <p:cNvPr id="41" name="任意多边形 40"/>
            <p:cNvSpPr/>
            <p:nvPr/>
          </p:nvSpPr>
          <p:spPr>
            <a:xfrm>
              <a:off x="8492507" y="1219202"/>
              <a:ext cx="2104056" cy="44195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latin typeface="Arial" panose="020B0604020202020204" pitchFamily="34" charset="0"/>
                <a:ea typeface="微软雅黑" panose="020B0503020204020204" pitchFamily="34" charset="-122"/>
              </a:endParaRPr>
            </a:p>
            <a:p>
              <a:pPr lvl="1"/>
              <a:endParaRPr lang="zh-CN" altLang="en-US" sz="1200">
                <a:solidFill>
                  <a:schemeClr val="bg1"/>
                </a:solidFill>
              </a:endParaRPr>
            </a:p>
            <a:p>
              <a:pPr lvl="1"/>
              <a:endParaRPr lang="zh-CN" altLang="en-US" sz="1200">
                <a:solidFill>
                  <a:schemeClr val="bg1"/>
                </a:solidFill>
              </a:endParaRPr>
            </a:p>
          </p:txBody>
        </p:sp>
        <p:sp>
          <p:nvSpPr>
            <p:cNvPr id="48" name="矩形 47"/>
            <p:cNvSpPr/>
            <p:nvPr/>
          </p:nvSpPr>
          <p:spPr>
            <a:xfrm>
              <a:off x="8568495" y="2348704"/>
              <a:ext cx="1960571" cy="2094650"/>
            </a:xfrm>
            <a:prstGeom prst="rect">
              <a:avLst/>
            </a:prstGeom>
          </p:spPr>
          <p:txBody>
            <a:bodyPr wrap="square">
              <a:spAutoFit/>
            </a:bodyPr>
            <a:lstStyle/>
            <a:p>
              <a:pPr indent="228600" algn="l">
                <a:lnSpc>
                  <a:spcPct val="125000"/>
                </a:lnSpc>
              </a:pPr>
              <a:r>
                <a:rPr lang="en-US" altLang="zh-CN" sz="2100" dirty="0">
                  <a:solidFill>
                    <a:schemeClr val="bg1"/>
                  </a:solidFill>
                  <a:latin typeface="微软雅黑" panose="020B0503020204020204" pitchFamily="34" charset="-122"/>
                  <a:ea typeface="微软雅黑" panose="020B0503020204020204" pitchFamily="34" charset="-122"/>
                </a:rPr>
                <a:t>VER</a:t>
              </a:r>
              <a:endParaRPr lang="en-US" altLang="zh-CN" sz="2100" dirty="0">
                <a:solidFill>
                  <a:schemeClr val="bg1"/>
                </a:solidFill>
                <a:latin typeface="微软雅黑" panose="020B0503020204020204" pitchFamily="34" charset="-122"/>
                <a:ea typeface="微软雅黑" panose="020B0503020204020204" pitchFamily="34" charset="-122"/>
              </a:endParaRPr>
            </a:p>
            <a:p>
              <a:pPr indent="228600" algn="l">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验证，您的内容打在这里，生产活动的输出正确地满足其输入。</a:t>
              </a:r>
              <a:endParaRPr lang="zh-CN" altLang="en-US" sz="1200" dirty="0">
                <a:solidFill>
                  <a:schemeClr val="bg1"/>
                </a:solidFill>
                <a:latin typeface="微软雅黑" panose="020B0503020204020204" pitchFamily="34" charset="-122"/>
                <a:ea typeface="微软雅黑" panose="020B0503020204020204" pitchFamily="34" charset="-122"/>
              </a:endParaRPr>
            </a:p>
          </p:txBody>
        </p:sp>
      </p:grpSp>
      <p:grpSp>
        <p:nvGrpSpPr>
          <p:cNvPr id="52" name="组合 51"/>
          <p:cNvGrpSpPr/>
          <p:nvPr/>
        </p:nvGrpSpPr>
        <p:grpSpPr>
          <a:xfrm>
            <a:off x="6971094" y="1220880"/>
            <a:ext cx="1578042" cy="2993146"/>
            <a:chOff x="8492507" y="1219202"/>
            <a:chExt cx="2104056" cy="4419596"/>
          </a:xfrm>
        </p:grpSpPr>
        <p:sp>
          <p:nvSpPr>
            <p:cNvPr id="53" name="任意多边形 52"/>
            <p:cNvSpPr/>
            <p:nvPr/>
          </p:nvSpPr>
          <p:spPr>
            <a:xfrm>
              <a:off x="8492507" y="1219202"/>
              <a:ext cx="2104056" cy="44195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latin typeface="Arial" panose="020B0604020202020204" pitchFamily="34" charset="0"/>
                <a:ea typeface="微软雅黑" panose="020B0503020204020204" pitchFamily="34" charset="-122"/>
              </a:endParaRPr>
            </a:p>
            <a:p>
              <a:pPr lvl="1"/>
              <a:endParaRPr lang="zh-CN" altLang="en-US" sz="1200">
                <a:solidFill>
                  <a:schemeClr val="bg1"/>
                </a:solidFill>
              </a:endParaRPr>
            </a:p>
            <a:p>
              <a:pPr lvl="1"/>
              <a:endParaRPr lang="zh-CN" altLang="en-US" sz="1200">
                <a:solidFill>
                  <a:schemeClr val="bg1"/>
                </a:solidFill>
              </a:endParaRPr>
            </a:p>
          </p:txBody>
        </p:sp>
        <p:sp>
          <p:nvSpPr>
            <p:cNvPr id="54" name="矩形 53"/>
            <p:cNvSpPr/>
            <p:nvPr/>
          </p:nvSpPr>
          <p:spPr>
            <a:xfrm>
              <a:off x="8558447" y="2348704"/>
              <a:ext cx="1997312" cy="2776303"/>
            </a:xfrm>
            <a:prstGeom prst="rect">
              <a:avLst/>
            </a:prstGeom>
          </p:spPr>
          <p:txBody>
            <a:bodyPr wrap="square">
              <a:spAutoFit/>
            </a:bodyPr>
            <a:lstStyle/>
            <a:p>
              <a:pPr indent="228600" algn="l">
                <a:lnSpc>
                  <a:spcPct val="125000"/>
                </a:lnSpc>
              </a:pPr>
              <a:r>
                <a:rPr lang="en-US" altLang="zh-CN" sz="2100" dirty="0">
                  <a:solidFill>
                    <a:schemeClr val="bg1"/>
                  </a:solidFill>
                  <a:latin typeface="微软雅黑" panose="020B0503020204020204" pitchFamily="34" charset="-122"/>
                  <a:ea typeface="微软雅黑" panose="020B0503020204020204" pitchFamily="34" charset="-122"/>
                </a:rPr>
                <a:t>VAL</a:t>
              </a:r>
              <a:endParaRPr lang="en-US" altLang="zh-CN" sz="2100" dirty="0">
                <a:solidFill>
                  <a:schemeClr val="bg1"/>
                </a:solidFill>
                <a:latin typeface="微软雅黑" panose="020B0503020204020204" pitchFamily="34" charset="-122"/>
                <a:ea typeface="微软雅黑" panose="020B0503020204020204" pitchFamily="34" charset="-122"/>
              </a:endParaRPr>
            </a:p>
            <a:p>
              <a:pPr indent="228600" algn="l">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确认，产品满足预期使用需求展示产品或产品组件能够在其预期的环境中满足其预期的应用。</a:t>
              </a:r>
              <a:endParaRPr lang="zh-CN" altLang="en-US" sz="1200" dirty="0">
                <a:solidFill>
                  <a:schemeClr val="bg1"/>
                </a:solidFill>
                <a:latin typeface="微软雅黑" panose="020B0503020204020204" pitchFamily="34" charset="-122"/>
                <a:ea typeface="微软雅黑" panose="020B0503020204020204" pitchFamily="34" charset="-122"/>
              </a:endParaRPr>
            </a:p>
          </p:txBody>
        </p:sp>
      </p:grpSp>
      <p:sp>
        <p:nvSpPr>
          <p:cNvPr id="19" name="矩形 46"/>
          <p:cNvSpPr>
            <a:spLocks noChangeArrowheads="1"/>
          </p:cNvSpPr>
          <p:nvPr/>
        </p:nvSpPr>
        <p:spPr bwMode="auto">
          <a:xfrm>
            <a:off x="476188" y="177842"/>
            <a:ext cx="109601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accent1"/>
                </a:solidFill>
                <a:latin typeface="Arial" panose="020B0604020202020204" pitchFamily="34" charset="0"/>
              </a:rPr>
              <a:t>过程域</a:t>
            </a:r>
            <a:endParaRPr lang="zh-CN" altLang="en-US" sz="2400" b="1" dirty="0">
              <a:solidFill>
                <a:schemeClr val="accent1"/>
              </a:solidFill>
              <a:latin typeface="Arial" panose="020B0604020202020204" pitchFamily="34" charset="0"/>
            </a:endParaRPr>
          </a:p>
        </p:txBody>
      </p:sp>
      <p:sp>
        <p:nvSpPr>
          <p:cNvPr id="20"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wipe(left)">
                                          <p:cBhvr>
                                            <p:cTn id="16" dur="500"/>
                                            <p:tgtEl>
                                              <p:spTgt spid="33"/>
                                            </p:tgtEl>
                                          </p:cBhvr>
                                        </p:animEffect>
                                      </p:childTnLst>
                                    </p:cTn>
                                  </p:par>
                                </p:childTnLst>
                              </p:cTn>
                            </p:par>
                            <p:par>
                              <p:cTn id="17" fill="hold">
                                <p:stCondLst>
                                  <p:cond delay="1500"/>
                                </p:stCondLst>
                                <p:childTnLst>
                                  <p:par>
                                    <p:cTn id="18" presetID="2" presetClass="entr" presetSubtype="8" fill="hold" nodeType="afterEffect" p14:presetBounceEnd="30000">
                                      <p:stCondLst>
                                        <p:cond delay="0"/>
                                      </p:stCondLst>
                                      <p:childTnLst>
                                        <p:set>
                                          <p:cBhvr>
                                            <p:cTn id="19" dur="1" fill="hold">
                                              <p:stCondLst>
                                                <p:cond delay="0"/>
                                              </p:stCondLst>
                                            </p:cTn>
                                            <p:tgtEl>
                                              <p:spTgt spid="34"/>
                                            </p:tgtEl>
                                            <p:attrNameLst>
                                              <p:attrName>style.visibility</p:attrName>
                                            </p:attrNameLst>
                                          </p:cBhvr>
                                          <p:to>
                                            <p:strVal val="visible"/>
                                          </p:to>
                                        </p:set>
                                        <p:anim calcmode="lin" valueType="num" p14:bounceEnd="30000">
                                          <p:cBhvr additive="base">
                                            <p:cTn id="20" dur="500" fill="hold"/>
                                            <p:tgtEl>
                                              <p:spTgt spid="34"/>
                                            </p:tgtEl>
                                            <p:attrNameLst>
                                              <p:attrName>ppt_x</p:attrName>
                                            </p:attrNameLst>
                                          </p:cBhvr>
                                          <p:tavLst>
                                            <p:tav tm="0">
                                              <p:val>
                                                <p:strVal val="0-#ppt_w/2"/>
                                              </p:val>
                                            </p:tav>
                                            <p:tav tm="100000">
                                              <p:val>
                                                <p:strVal val="#ppt_x"/>
                                              </p:val>
                                            </p:tav>
                                          </p:tavLst>
                                        </p:anim>
                                        <p:anim calcmode="lin" valueType="num" p14:bounceEnd="30000">
                                          <p:cBhvr additive="base">
                                            <p:cTn id="21" dur="500" fill="hold"/>
                                            <p:tgtEl>
                                              <p:spTgt spid="34"/>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2" presetClass="entr" presetSubtype="8" fill="hold" nodeType="afterEffect" p14:presetBounceEnd="30000">
                                      <p:stCondLst>
                                        <p:cond delay="0"/>
                                      </p:stCondLst>
                                      <p:childTnLst>
                                        <p:set>
                                          <p:cBhvr>
                                            <p:cTn id="24" dur="1" fill="hold">
                                              <p:stCondLst>
                                                <p:cond delay="0"/>
                                              </p:stCondLst>
                                            </p:cTn>
                                            <p:tgtEl>
                                              <p:spTgt spid="37"/>
                                            </p:tgtEl>
                                            <p:attrNameLst>
                                              <p:attrName>style.visibility</p:attrName>
                                            </p:attrNameLst>
                                          </p:cBhvr>
                                          <p:to>
                                            <p:strVal val="visible"/>
                                          </p:to>
                                        </p:set>
                                        <p:anim calcmode="lin" valueType="num" p14:bounceEnd="30000">
                                          <p:cBhvr additive="base">
                                            <p:cTn id="25" dur="500" fill="hold"/>
                                            <p:tgtEl>
                                              <p:spTgt spid="37"/>
                                            </p:tgtEl>
                                            <p:attrNameLst>
                                              <p:attrName>ppt_x</p:attrName>
                                            </p:attrNameLst>
                                          </p:cBhvr>
                                          <p:tavLst>
                                            <p:tav tm="0">
                                              <p:val>
                                                <p:strVal val="0-#ppt_w/2"/>
                                              </p:val>
                                            </p:tav>
                                            <p:tav tm="100000">
                                              <p:val>
                                                <p:strVal val="#ppt_x"/>
                                              </p:val>
                                            </p:tav>
                                          </p:tavLst>
                                        </p:anim>
                                        <p:anim calcmode="lin" valueType="num" p14:bounceEnd="30000">
                                          <p:cBhvr additive="base">
                                            <p:cTn id="26" dur="500" fill="hold"/>
                                            <p:tgtEl>
                                              <p:spTgt spid="37"/>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2" presetClass="entr" presetSubtype="8" fill="hold" nodeType="afterEffect" p14:presetBounceEnd="30000">
                                      <p:stCondLst>
                                        <p:cond delay="0"/>
                                      </p:stCondLst>
                                      <p:childTnLst>
                                        <p:set>
                                          <p:cBhvr>
                                            <p:cTn id="29" dur="1" fill="hold">
                                              <p:stCondLst>
                                                <p:cond delay="0"/>
                                              </p:stCondLst>
                                            </p:cTn>
                                            <p:tgtEl>
                                              <p:spTgt spid="40"/>
                                            </p:tgtEl>
                                            <p:attrNameLst>
                                              <p:attrName>style.visibility</p:attrName>
                                            </p:attrNameLst>
                                          </p:cBhvr>
                                          <p:to>
                                            <p:strVal val="visible"/>
                                          </p:to>
                                        </p:set>
                                        <p:anim calcmode="lin" valueType="num" p14:bounceEnd="30000">
                                          <p:cBhvr additive="base">
                                            <p:cTn id="30" dur="500" fill="hold"/>
                                            <p:tgtEl>
                                              <p:spTgt spid="40"/>
                                            </p:tgtEl>
                                            <p:attrNameLst>
                                              <p:attrName>ppt_x</p:attrName>
                                            </p:attrNameLst>
                                          </p:cBhvr>
                                          <p:tavLst>
                                            <p:tav tm="0">
                                              <p:val>
                                                <p:strVal val="0-#ppt_w/2"/>
                                              </p:val>
                                            </p:tav>
                                            <p:tav tm="100000">
                                              <p:val>
                                                <p:strVal val="#ppt_x"/>
                                              </p:val>
                                            </p:tav>
                                          </p:tavLst>
                                        </p:anim>
                                        <p:anim calcmode="lin" valueType="num" p14:bounceEnd="30000">
                                          <p:cBhvr additive="base">
                                            <p:cTn id="31" dur="500" fill="hold"/>
                                            <p:tgtEl>
                                              <p:spTgt spid="40"/>
                                            </p:tgtEl>
                                            <p:attrNameLst>
                                              <p:attrName>ppt_y</p:attrName>
                                            </p:attrNameLst>
                                          </p:cBhvr>
                                          <p:tavLst>
                                            <p:tav tm="0">
                                              <p:val>
                                                <p:strVal val="#ppt_y"/>
                                              </p:val>
                                            </p:tav>
                                            <p:tav tm="100000">
                                              <p:val>
                                                <p:strVal val="#ppt_y"/>
                                              </p:val>
                                            </p:tav>
                                          </p:tavLst>
                                        </p:anim>
                                      </p:childTnLst>
                                    </p:cTn>
                                  </p:par>
                                </p:childTnLst>
                              </p:cTn>
                            </p:par>
                            <p:par>
                              <p:cTn id="32" fill="hold">
                                <p:stCondLst>
                                  <p:cond delay="3000"/>
                                </p:stCondLst>
                                <p:childTnLst>
                                  <p:par>
                                    <p:cTn id="33" presetID="2" presetClass="entr" presetSubtype="8" fill="hold" nodeType="afterEffect" p14:presetBounceEnd="30000">
                                      <p:stCondLst>
                                        <p:cond delay="0"/>
                                      </p:stCondLst>
                                      <p:childTnLst>
                                        <p:set>
                                          <p:cBhvr>
                                            <p:cTn id="34" dur="1" fill="hold">
                                              <p:stCondLst>
                                                <p:cond delay="0"/>
                                              </p:stCondLst>
                                            </p:cTn>
                                            <p:tgtEl>
                                              <p:spTgt spid="52"/>
                                            </p:tgtEl>
                                            <p:attrNameLst>
                                              <p:attrName>style.visibility</p:attrName>
                                            </p:attrNameLst>
                                          </p:cBhvr>
                                          <p:to>
                                            <p:strVal val="visible"/>
                                          </p:to>
                                        </p:set>
                                        <p:anim calcmode="lin" valueType="num" p14:bounceEnd="30000">
                                          <p:cBhvr additive="base">
                                            <p:cTn id="35" dur="500" fill="hold"/>
                                            <p:tgtEl>
                                              <p:spTgt spid="52"/>
                                            </p:tgtEl>
                                            <p:attrNameLst>
                                              <p:attrName>ppt_x</p:attrName>
                                            </p:attrNameLst>
                                          </p:cBhvr>
                                          <p:tavLst>
                                            <p:tav tm="0">
                                              <p:val>
                                                <p:strVal val="0-#ppt_w/2"/>
                                              </p:val>
                                            </p:tav>
                                            <p:tav tm="100000">
                                              <p:val>
                                                <p:strVal val="#ppt_x"/>
                                              </p:val>
                                            </p:tav>
                                          </p:tavLst>
                                        </p:anim>
                                        <p:anim calcmode="lin" valueType="num" p14:bounceEnd="30000">
                                          <p:cBhvr additive="base">
                                            <p:cTn id="36" dur="500" fill="hold"/>
                                            <p:tgtEl>
                                              <p:spTgt spid="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wipe(left)">
                                          <p:cBhvr>
                                            <p:cTn id="16" dur="500"/>
                                            <p:tgtEl>
                                              <p:spTgt spid="33"/>
                                            </p:tgtEl>
                                          </p:cBhvr>
                                        </p:animEffect>
                                      </p:childTnLst>
                                    </p:cTn>
                                  </p:par>
                                </p:childTnLst>
                              </p:cTn>
                            </p:par>
                            <p:par>
                              <p:cTn id="17" fill="hold">
                                <p:stCondLst>
                                  <p:cond delay="1500"/>
                                </p:stCondLst>
                                <p:childTnLst>
                                  <p:par>
                                    <p:cTn id="18" presetID="2" presetClass="entr" presetSubtype="8" fill="hold" nodeType="afterEffect">
                                      <p:stCondLst>
                                        <p:cond delay="0"/>
                                      </p:stCondLst>
                                      <p:childTnLst>
                                        <p:set>
                                          <p:cBhvr>
                                            <p:cTn id="19" dur="1" fill="hold">
                                              <p:stCondLst>
                                                <p:cond delay="0"/>
                                              </p:stCondLst>
                                            </p:cTn>
                                            <p:tgtEl>
                                              <p:spTgt spid="34"/>
                                            </p:tgtEl>
                                            <p:attrNameLst>
                                              <p:attrName>style.visibility</p:attrName>
                                            </p:attrNameLst>
                                          </p:cBhvr>
                                          <p:to>
                                            <p:strVal val="visible"/>
                                          </p:to>
                                        </p:set>
                                        <p:anim calcmode="lin" valueType="num">
                                          <p:cBhvr additive="base">
                                            <p:cTn id="20" dur="500" fill="hold"/>
                                            <p:tgtEl>
                                              <p:spTgt spid="34"/>
                                            </p:tgtEl>
                                            <p:attrNameLst>
                                              <p:attrName>ppt_x</p:attrName>
                                            </p:attrNameLst>
                                          </p:cBhvr>
                                          <p:tavLst>
                                            <p:tav tm="0">
                                              <p:val>
                                                <p:strVal val="0-#ppt_w/2"/>
                                              </p:val>
                                            </p:tav>
                                            <p:tav tm="100000">
                                              <p:val>
                                                <p:strVal val="#ppt_x"/>
                                              </p:val>
                                            </p:tav>
                                          </p:tavLst>
                                        </p:anim>
                                        <p:anim calcmode="lin" valueType="num">
                                          <p:cBhvr additive="base">
                                            <p:cTn id="21" dur="500" fill="hold"/>
                                            <p:tgtEl>
                                              <p:spTgt spid="34"/>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2" presetClass="entr" presetSubtype="8" fill="hold" nodeType="afterEffect">
                                      <p:stCondLst>
                                        <p:cond delay="0"/>
                                      </p:stCondLst>
                                      <p:childTnLst>
                                        <p:set>
                                          <p:cBhvr>
                                            <p:cTn id="24" dur="1" fill="hold">
                                              <p:stCondLst>
                                                <p:cond delay="0"/>
                                              </p:stCondLst>
                                            </p:cTn>
                                            <p:tgtEl>
                                              <p:spTgt spid="37"/>
                                            </p:tgtEl>
                                            <p:attrNameLst>
                                              <p:attrName>style.visibility</p:attrName>
                                            </p:attrNameLst>
                                          </p:cBhvr>
                                          <p:to>
                                            <p:strVal val="visible"/>
                                          </p:to>
                                        </p:set>
                                        <p:anim calcmode="lin" valueType="num">
                                          <p:cBhvr additive="base">
                                            <p:cTn id="25" dur="500" fill="hold"/>
                                            <p:tgtEl>
                                              <p:spTgt spid="37"/>
                                            </p:tgtEl>
                                            <p:attrNameLst>
                                              <p:attrName>ppt_x</p:attrName>
                                            </p:attrNameLst>
                                          </p:cBhvr>
                                          <p:tavLst>
                                            <p:tav tm="0">
                                              <p:val>
                                                <p:strVal val="0-#ppt_w/2"/>
                                              </p:val>
                                            </p:tav>
                                            <p:tav tm="100000">
                                              <p:val>
                                                <p:strVal val="#ppt_x"/>
                                              </p:val>
                                            </p:tav>
                                          </p:tavLst>
                                        </p:anim>
                                        <p:anim calcmode="lin" valueType="num">
                                          <p:cBhvr additive="base">
                                            <p:cTn id="26" dur="500" fill="hold"/>
                                            <p:tgtEl>
                                              <p:spTgt spid="37"/>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2" presetClass="entr" presetSubtype="8" fill="hold" nodeType="afterEffect">
                                      <p:stCondLst>
                                        <p:cond delay="0"/>
                                      </p:stCondLst>
                                      <p:childTnLst>
                                        <p:set>
                                          <p:cBhvr>
                                            <p:cTn id="29" dur="1" fill="hold">
                                              <p:stCondLst>
                                                <p:cond delay="0"/>
                                              </p:stCondLst>
                                            </p:cTn>
                                            <p:tgtEl>
                                              <p:spTgt spid="40"/>
                                            </p:tgtEl>
                                            <p:attrNameLst>
                                              <p:attrName>style.visibility</p:attrName>
                                            </p:attrNameLst>
                                          </p:cBhvr>
                                          <p:to>
                                            <p:strVal val="visible"/>
                                          </p:to>
                                        </p:set>
                                        <p:anim calcmode="lin" valueType="num">
                                          <p:cBhvr additive="base">
                                            <p:cTn id="30" dur="500" fill="hold"/>
                                            <p:tgtEl>
                                              <p:spTgt spid="40"/>
                                            </p:tgtEl>
                                            <p:attrNameLst>
                                              <p:attrName>ppt_x</p:attrName>
                                            </p:attrNameLst>
                                          </p:cBhvr>
                                          <p:tavLst>
                                            <p:tav tm="0">
                                              <p:val>
                                                <p:strVal val="0-#ppt_w/2"/>
                                              </p:val>
                                            </p:tav>
                                            <p:tav tm="100000">
                                              <p:val>
                                                <p:strVal val="#ppt_x"/>
                                              </p:val>
                                            </p:tav>
                                          </p:tavLst>
                                        </p:anim>
                                        <p:anim calcmode="lin" valueType="num">
                                          <p:cBhvr additive="base">
                                            <p:cTn id="31" dur="500" fill="hold"/>
                                            <p:tgtEl>
                                              <p:spTgt spid="40"/>
                                            </p:tgtEl>
                                            <p:attrNameLst>
                                              <p:attrName>ppt_y</p:attrName>
                                            </p:attrNameLst>
                                          </p:cBhvr>
                                          <p:tavLst>
                                            <p:tav tm="0">
                                              <p:val>
                                                <p:strVal val="#ppt_y"/>
                                              </p:val>
                                            </p:tav>
                                            <p:tav tm="100000">
                                              <p:val>
                                                <p:strVal val="#ppt_y"/>
                                              </p:val>
                                            </p:tav>
                                          </p:tavLst>
                                        </p:anim>
                                      </p:childTnLst>
                                    </p:cTn>
                                  </p:par>
                                </p:childTnLst>
                              </p:cTn>
                            </p:par>
                            <p:par>
                              <p:cTn id="32" fill="hold">
                                <p:stCondLst>
                                  <p:cond delay="3000"/>
                                </p:stCondLst>
                                <p:childTnLst>
                                  <p:par>
                                    <p:cTn id="33" presetID="2" presetClass="entr" presetSubtype="8" fill="hold" nodeType="afterEffect">
                                      <p:stCondLst>
                                        <p:cond delay="0"/>
                                      </p:stCondLst>
                                      <p:childTnLst>
                                        <p:set>
                                          <p:cBhvr>
                                            <p:cTn id="34" dur="1" fill="hold">
                                              <p:stCondLst>
                                                <p:cond delay="0"/>
                                              </p:stCondLst>
                                            </p:cTn>
                                            <p:tgtEl>
                                              <p:spTgt spid="52"/>
                                            </p:tgtEl>
                                            <p:attrNameLst>
                                              <p:attrName>style.visibility</p:attrName>
                                            </p:attrNameLst>
                                          </p:cBhvr>
                                          <p:to>
                                            <p:strVal val="visible"/>
                                          </p:to>
                                        </p:set>
                                        <p:anim calcmode="lin" valueType="num">
                                          <p:cBhvr additive="base">
                                            <p:cTn id="35" dur="500" fill="hold"/>
                                            <p:tgtEl>
                                              <p:spTgt spid="52"/>
                                            </p:tgtEl>
                                            <p:attrNameLst>
                                              <p:attrName>ppt_x</p:attrName>
                                            </p:attrNameLst>
                                          </p:cBhvr>
                                          <p:tavLst>
                                            <p:tav tm="0">
                                              <p:val>
                                                <p:strVal val="0-#ppt_w/2"/>
                                              </p:val>
                                            </p:tav>
                                            <p:tav tm="100000">
                                              <p:val>
                                                <p:strVal val="#ppt_x"/>
                                              </p:val>
                                            </p:tav>
                                          </p:tavLst>
                                        </p:anim>
                                        <p:anim calcmode="lin" valueType="num">
                                          <p:cBhvr additive="base">
                                            <p:cTn id="36" dur="500" fill="hold"/>
                                            <p:tgtEl>
                                              <p:spTgt spid="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接连接符 32"/>
          <p:cNvCxnSpPr/>
          <p:nvPr/>
        </p:nvCxnSpPr>
        <p:spPr>
          <a:xfrm>
            <a:off x="0" y="2722470"/>
            <a:ext cx="9144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7" name="组合 36"/>
          <p:cNvGrpSpPr/>
          <p:nvPr/>
        </p:nvGrpSpPr>
        <p:grpSpPr>
          <a:xfrm>
            <a:off x="1572392" y="1225325"/>
            <a:ext cx="1578042" cy="2993146"/>
            <a:chOff x="5043972" y="1219202"/>
            <a:chExt cx="2104056" cy="4419596"/>
          </a:xfrm>
        </p:grpSpPr>
        <p:sp>
          <p:nvSpPr>
            <p:cNvPr id="38" name="任意多边形 37"/>
            <p:cNvSpPr/>
            <p:nvPr/>
          </p:nvSpPr>
          <p:spPr>
            <a:xfrm>
              <a:off x="5043972" y="1219202"/>
              <a:ext cx="2104056" cy="44195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latin typeface="Arial" panose="020B0604020202020204" pitchFamily="34" charset="0"/>
                <a:ea typeface="微软雅黑" panose="020B0503020204020204" pitchFamily="34" charset="-122"/>
              </a:endParaRPr>
            </a:p>
            <a:p>
              <a:pPr lvl="1"/>
              <a:endParaRPr lang="zh-CN" altLang="en-US" sz="1200">
                <a:solidFill>
                  <a:schemeClr val="bg1"/>
                </a:solidFill>
              </a:endParaRPr>
            </a:p>
            <a:p>
              <a:pPr lvl="1"/>
              <a:endParaRPr lang="zh-CN" altLang="en-US" sz="1200">
                <a:solidFill>
                  <a:schemeClr val="bg1"/>
                </a:solidFill>
              </a:endParaRPr>
            </a:p>
          </p:txBody>
        </p:sp>
        <p:sp>
          <p:nvSpPr>
            <p:cNvPr id="39" name="矩形 38"/>
            <p:cNvSpPr/>
            <p:nvPr/>
          </p:nvSpPr>
          <p:spPr>
            <a:xfrm>
              <a:off x="5140056" y="2348704"/>
              <a:ext cx="1923780" cy="2094650"/>
            </a:xfrm>
            <a:prstGeom prst="rect">
              <a:avLst/>
            </a:prstGeom>
          </p:spPr>
          <p:txBody>
            <a:bodyPr wrap="square">
              <a:spAutoFit/>
            </a:bodyPr>
            <a:lstStyle/>
            <a:p>
              <a:pPr indent="228600" algn="l">
                <a:lnSpc>
                  <a:spcPct val="125000"/>
                </a:lnSpc>
              </a:pPr>
              <a:r>
                <a:rPr lang="en-US" altLang="zh-CN" sz="2100" dirty="0">
                  <a:solidFill>
                    <a:schemeClr val="bg1"/>
                  </a:solidFill>
                  <a:latin typeface="微软雅黑" panose="020B0503020204020204" pitchFamily="34" charset="-122"/>
                  <a:ea typeface="微软雅黑" panose="020B0503020204020204" pitchFamily="34" charset="-122"/>
                </a:rPr>
                <a:t>CM</a:t>
              </a:r>
              <a:endParaRPr lang="en-US" altLang="zh-CN" sz="2100" dirty="0">
                <a:solidFill>
                  <a:schemeClr val="bg1"/>
                </a:solidFill>
                <a:latin typeface="微软雅黑" panose="020B0503020204020204" pitchFamily="34" charset="-122"/>
                <a:ea typeface="微软雅黑" panose="020B0503020204020204" pitchFamily="34" charset="-122"/>
              </a:endParaRPr>
            </a:p>
            <a:p>
              <a:pPr indent="228600" algn="l">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配置管理，对于远程开发中，三库的建立，以及其他配置事宜。</a:t>
              </a:r>
              <a:endParaRPr lang="zh-CN" altLang="zh-CN" sz="1200" b="1" kern="100" dirty="0">
                <a:solidFill>
                  <a:schemeClr val="bg1"/>
                </a:solidFill>
                <a:latin typeface="微软雅黑" panose="020B0503020204020204" pitchFamily="34" charset="-122"/>
                <a:ea typeface="微软雅黑" panose="020B0503020204020204" pitchFamily="34" charset="-122"/>
              </a:endParaRPr>
            </a:p>
          </p:txBody>
        </p:sp>
      </p:grpSp>
      <p:grpSp>
        <p:nvGrpSpPr>
          <p:cNvPr id="40" name="组合 39"/>
          <p:cNvGrpSpPr/>
          <p:nvPr/>
        </p:nvGrpSpPr>
        <p:grpSpPr>
          <a:xfrm>
            <a:off x="5655528" y="1225325"/>
            <a:ext cx="1578042" cy="2993146"/>
            <a:chOff x="8492507" y="1219202"/>
            <a:chExt cx="2104056" cy="4419596"/>
          </a:xfrm>
        </p:grpSpPr>
        <p:sp>
          <p:nvSpPr>
            <p:cNvPr id="41" name="任意多边形 40"/>
            <p:cNvSpPr/>
            <p:nvPr/>
          </p:nvSpPr>
          <p:spPr>
            <a:xfrm>
              <a:off x="8492507" y="1219202"/>
              <a:ext cx="2104056" cy="44195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bg1"/>
                </a:solidFill>
                <a:latin typeface="Arial" panose="020B0604020202020204" pitchFamily="34" charset="0"/>
                <a:ea typeface="微软雅黑" panose="020B0503020204020204" pitchFamily="34" charset="-122"/>
              </a:endParaRPr>
            </a:p>
            <a:p>
              <a:pPr lvl="1"/>
              <a:endParaRPr lang="zh-CN" altLang="en-US" sz="1200">
                <a:solidFill>
                  <a:schemeClr val="bg1"/>
                </a:solidFill>
              </a:endParaRPr>
            </a:p>
            <a:p>
              <a:pPr lvl="1"/>
              <a:endParaRPr lang="zh-CN" altLang="en-US" sz="1200">
                <a:solidFill>
                  <a:schemeClr val="bg1"/>
                </a:solidFill>
              </a:endParaRPr>
            </a:p>
          </p:txBody>
        </p:sp>
        <p:sp>
          <p:nvSpPr>
            <p:cNvPr id="48" name="矩形 47"/>
            <p:cNvSpPr/>
            <p:nvPr/>
          </p:nvSpPr>
          <p:spPr>
            <a:xfrm>
              <a:off x="8568495" y="2348704"/>
              <a:ext cx="1960571" cy="2094650"/>
            </a:xfrm>
            <a:prstGeom prst="rect">
              <a:avLst/>
            </a:prstGeom>
          </p:spPr>
          <p:txBody>
            <a:bodyPr wrap="square">
              <a:spAutoFit/>
            </a:bodyPr>
            <a:lstStyle/>
            <a:p>
              <a:pPr indent="228600" algn="l">
                <a:lnSpc>
                  <a:spcPct val="125000"/>
                </a:lnSpc>
              </a:pPr>
              <a:r>
                <a:rPr lang="en-US" altLang="zh-CN" sz="2100" dirty="0">
                  <a:solidFill>
                    <a:schemeClr val="bg1"/>
                  </a:solidFill>
                  <a:latin typeface="微软雅黑" panose="020B0503020204020204" pitchFamily="34" charset="-122"/>
                  <a:ea typeface="微软雅黑" panose="020B0503020204020204" pitchFamily="34" charset="-122"/>
                </a:rPr>
                <a:t>PPQA</a:t>
              </a:r>
              <a:endParaRPr lang="en-US" altLang="zh-CN" sz="2100" dirty="0">
                <a:solidFill>
                  <a:schemeClr val="bg1"/>
                </a:solidFill>
                <a:latin typeface="微软雅黑" panose="020B0503020204020204" pitchFamily="34" charset="-122"/>
                <a:ea typeface="微软雅黑" panose="020B0503020204020204" pitchFamily="34" charset="-122"/>
              </a:endParaRPr>
            </a:p>
            <a:p>
              <a:pPr indent="228600" algn="l">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过程和产品质量保证，在每个阶段以及每周进行质量保证记录。</a:t>
              </a:r>
              <a:endParaRPr lang="zh-CN" altLang="zh-CN" sz="1200" b="1" kern="100" dirty="0">
                <a:solidFill>
                  <a:schemeClr val="bg1"/>
                </a:solidFill>
                <a:latin typeface="微软雅黑" panose="020B0503020204020204" pitchFamily="34" charset="-122"/>
                <a:ea typeface="微软雅黑" panose="020B0503020204020204" pitchFamily="34" charset="-122"/>
              </a:endParaRPr>
            </a:p>
          </p:txBody>
        </p:sp>
      </p:grpSp>
      <p:sp>
        <p:nvSpPr>
          <p:cNvPr id="19" name="矩形 46"/>
          <p:cNvSpPr>
            <a:spLocks noChangeArrowheads="1"/>
          </p:cNvSpPr>
          <p:nvPr/>
        </p:nvSpPr>
        <p:spPr bwMode="auto">
          <a:xfrm>
            <a:off x="476188" y="177842"/>
            <a:ext cx="109601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accent1"/>
                </a:solidFill>
                <a:latin typeface="Arial" panose="020B0604020202020204" pitchFamily="34" charset="0"/>
              </a:rPr>
              <a:t>过程域</a:t>
            </a:r>
            <a:endParaRPr lang="zh-CN" altLang="en-US" sz="2400" b="1" dirty="0">
              <a:solidFill>
                <a:schemeClr val="accent1"/>
              </a:solidFill>
              <a:latin typeface="Arial" panose="020B0604020202020204" pitchFamily="34" charset="0"/>
            </a:endParaRPr>
          </a:p>
        </p:txBody>
      </p:sp>
      <p:sp>
        <p:nvSpPr>
          <p:cNvPr id="20"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wipe(left)">
                                          <p:cBhvr>
                                            <p:cTn id="16" dur="500"/>
                                            <p:tgtEl>
                                              <p:spTgt spid="33"/>
                                            </p:tgtEl>
                                          </p:cBhvr>
                                        </p:animEffect>
                                      </p:childTnLst>
                                    </p:cTn>
                                  </p:par>
                                </p:childTnLst>
                              </p:cTn>
                            </p:par>
                            <p:par>
                              <p:cTn id="17" fill="hold">
                                <p:stCondLst>
                                  <p:cond delay="1500"/>
                                </p:stCondLst>
                                <p:childTnLst>
                                  <p:par>
                                    <p:cTn id="18" presetID="2" presetClass="entr" presetSubtype="8" fill="hold" nodeType="afterEffect" p14:presetBounceEnd="30000">
                                      <p:stCondLst>
                                        <p:cond delay="0"/>
                                      </p:stCondLst>
                                      <p:childTnLst>
                                        <p:set>
                                          <p:cBhvr>
                                            <p:cTn id="19" dur="1" fill="hold">
                                              <p:stCondLst>
                                                <p:cond delay="0"/>
                                              </p:stCondLst>
                                            </p:cTn>
                                            <p:tgtEl>
                                              <p:spTgt spid="37"/>
                                            </p:tgtEl>
                                            <p:attrNameLst>
                                              <p:attrName>style.visibility</p:attrName>
                                            </p:attrNameLst>
                                          </p:cBhvr>
                                          <p:to>
                                            <p:strVal val="visible"/>
                                          </p:to>
                                        </p:set>
                                        <p:anim calcmode="lin" valueType="num" p14:bounceEnd="30000">
                                          <p:cBhvr additive="base">
                                            <p:cTn id="20" dur="500" fill="hold"/>
                                            <p:tgtEl>
                                              <p:spTgt spid="37"/>
                                            </p:tgtEl>
                                            <p:attrNameLst>
                                              <p:attrName>ppt_x</p:attrName>
                                            </p:attrNameLst>
                                          </p:cBhvr>
                                          <p:tavLst>
                                            <p:tav tm="0">
                                              <p:val>
                                                <p:strVal val="0-#ppt_w/2"/>
                                              </p:val>
                                            </p:tav>
                                            <p:tav tm="100000">
                                              <p:val>
                                                <p:strVal val="#ppt_x"/>
                                              </p:val>
                                            </p:tav>
                                          </p:tavLst>
                                        </p:anim>
                                        <p:anim calcmode="lin" valueType="num" p14:bounceEnd="30000">
                                          <p:cBhvr additive="base">
                                            <p:cTn id="21" dur="500" fill="hold"/>
                                            <p:tgtEl>
                                              <p:spTgt spid="37"/>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2" presetClass="entr" presetSubtype="8" fill="hold" nodeType="afterEffect" p14:presetBounceEnd="30000">
                                      <p:stCondLst>
                                        <p:cond delay="0"/>
                                      </p:stCondLst>
                                      <p:childTnLst>
                                        <p:set>
                                          <p:cBhvr>
                                            <p:cTn id="24" dur="1" fill="hold">
                                              <p:stCondLst>
                                                <p:cond delay="0"/>
                                              </p:stCondLst>
                                            </p:cTn>
                                            <p:tgtEl>
                                              <p:spTgt spid="40"/>
                                            </p:tgtEl>
                                            <p:attrNameLst>
                                              <p:attrName>style.visibility</p:attrName>
                                            </p:attrNameLst>
                                          </p:cBhvr>
                                          <p:to>
                                            <p:strVal val="visible"/>
                                          </p:to>
                                        </p:set>
                                        <p:anim calcmode="lin" valueType="num" p14:bounceEnd="30000">
                                          <p:cBhvr additive="base">
                                            <p:cTn id="25" dur="500" fill="hold"/>
                                            <p:tgtEl>
                                              <p:spTgt spid="40"/>
                                            </p:tgtEl>
                                            <p:attrNameLst>
                                              <p:attrName>ppt_x</p:attrName>
                                            </p:attrNameLst>
                                          </p:cBhvr>
                                          <p:tavLst>
                                            <p:tav tm="0">
                                              <p:val>
                                                <p:strVal val="0-#ppt_w/2"/>
                                              </p:val>
                                            </p:tav>
                                            <p:tav tm="100000">
                                              <p:val>
                                                <p:strVal val="#ppt_x"/>
                                              </p:val>
                                            </p:tav>
                                          </p:tavLst>
                                        </p:anim>
                                        <p:anim calcmode="lin" valueType="num" p14:bounceEnd="30000">
                                          <p:cBhvr additive="base">
                                            <p:cTn id="26" dur="500" fill="hold"/>
                                            <p:tgtEl>
                                              <p:spTgt spid="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wipe(left)">
                                          <p:cBhvr>
                                            <p:cTn id="16" dur="500"/>
                                            <p:tgtEl>
                                              <p:spTgt spid="33"/>
                                            </p:tgtEl>
                                          </p:cBhvr>
                                        </p:animEffect>
                                      </p:childTnLst>
                                    </p:cTn>
                                  </p:par>
                                </p:childTnLst>
                              </p:cTn>
                            </p:par>
                            <p:par>
                              <p:cTn id="17" fill="hold">
                                <p:stCondLst>
                                  <p:cond delay="1500"/>
                                </p:stCondLst>
                                <p:childTnLst>
                                  <p:par>
                                    <p:cTn id="18" presetID="2" presetClass="entr" presetSubtype="8" fill="hold" nodeType="afterEffect">
                                      <p:stCondLst>
                                        <p:cond delay="0"/>
                                      </p:stCondLst>
                                      <p:childTnLst>
                                        <p:set>
                                          <p:cBhvr>
                                            <p:cTn id="19" dur="1" fill="hold">
                                              <p:stCondLst>
                                                <p:cond delay="0"/>
                                              </p:stCondLst>
                                            </p:cTn>
                                            <p:tgtEl>
                                              <p:spTgt spid="37"/>
                                            </p:tgtEl>
                                            <p:attrNameLst>
                                              <p:attrName>style.visibility</p:attrName>
                                            </p:attrNameLst>
                                          </p:cBhvr>
                                          <p:to>
                                            <p:strVal val="visible"/>
                                          </p:to>
                                        </p:set>
                                        <p:anim calcmode="lin" valueType="num">
                                          <p:cBhvr additive="base">
                                            <p:cTn id="20" dur="500" fill="hold"/>
                                            <p:tgtEl>
                                              <p:spTgt spid="37"/>
                                            </p:tgtEl>
                                            <p:attrNameLst>
                                              <p:attrName>ppt_x</p:attrName>
                                            </p:attrNameLst>
                                          </p:cBhvr>
                                          <p:tavLst>
                                            <p:tav tm="0">
                                              <p:val>
                                                <p:strVal val="0-#ppt_w/2"/>
                                              </p:val>
                                            </p:tav>
                                            <p:tav tm="100000">
                                              <p:val>
                                                <p:strVal val="#ppt_x"/>
                                              </p:val>
                                            </p:tav>
                                          </p:tavLst>
                                        </p:anim>
                                        <p:anim calcmode="lin" valueType="num">
                                          <p:cBhvr additive="base">
                                            <p:cTn id="21" dur="500" fill="hold"/>
                                            <p:tgtEl>
                                              <p:spTgt spid="37"/>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2" presetClass="entr" presetSubtype="8" fill="hold" nodeType="afterEffect">
                                      <p:stCondLst>
                                        <p:cond delay="0"/>
                                      </p:stCondLst>
                                      <p:childTnLst>
                                        <p:set>
                                          <p:cBhvr>
                                            <p:cTn id="24" dur="1" fill="hold">
                                              <p:stCondLst>
                                                <p:cond delay="0"/>
                                              </p:stCondLst>
                                            </p:cTn>
                                            <p:tgtEl>
                                              <p:spTgt spid="40"/>
                                            </p:tgtEl>
                                            <p:attrNameLst>
                                              <p:attrName>style.visibility</p:attrName>
                                            </p:attrNameLst>
                                          </p:cBhvr>
                                          <p:to>
                                            <p:strVal val="visible"/>
                                          </p:to>
                                        </p:set>
                                        <p:anim calcmode="lin" valueType="num">
                                          <p:cBhvr additive="base">
                                            <p:cTn id="25" dur="500" fill="hold"/>
                                            <p:tgtEl>
                                              <p:spTgt spid="40"/>
                                            </p:tgtEl>
                                            <p:attrNameLst>
                                              <p:attrName>ppt_x</p:attrName>
                                            </p:attrNameLst>
                                          </p:cBhvr>
                                          <p:tavLst>
                                            <p:tav tm="0">
                                              <p:val>
                                                <p:strVal val="0-#ppt_w/2"/>
                                              </p:val>
                                            </p:tav>
                                            <p:tav tm="100000">
                                              <p:val>
                                                <p:strVal val="#ppt_x"/>
                                              </p:val>
                                            </p:tav>
                                          </p:tavLst>
                                        </p:anim>
                                        <p:anim calcmode="lin" valueType="num">
                                          <p:cBhvr additive="base">
                                            <p:cTn id="26" dur="500" fill="hold"/>
                                            <p:tgtEl>
                                              <p:spTgt spid="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ldLvl="0" animBg="1"/>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nvSpPr>
        <p:spPr>
          <a:xfrm rot="16200000">
            <a:off x="5584648" y="-338488"/>
            <a:ext cx="1718803" cy="5399903"/>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37" name="梯形 36"/>
          <p:cNvSpPr/>
          <p:nvPr/>
        </p:nvSpPr>
        <p:spPr>
          <a:xfrm rot="5400000">
            <a:off x="998730" y="477602"/>
            <a:ext cx="1758050" cy="3755509"/>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29" name="矩形 28"/>
          <p:cNvSpPr/>
          <p:nvPr/>
        </p:nvSpPr>
        <p:spPr>
          <a:xfrm>
            <a:off x="5143498" y="2044068"/>
            <a:ext cx="1965960" cy="622300"/>
          </a:xfrm>
          <a:prstGeom prst="rect">
            <a:avLst/>
          </a:prstGeom>
        </p:spPr>
        <p:txBody>
          <a:bodyPr wrap="none" lIns="68580" tIns="34290" rIns="68580" bIns="34290">
            <a:spAutoFit/>
          </a:bodyPr>
          <a:lstStyle/>
          <a:p>
            <a:r>
              <a:rPr lang="zh-CN" altLang="en-US" sz="3600" b="1" dirty="0">
                <a:solidFill>
                  <a:schemeClr val="bg1"/>
                </a:solidFill>
              </a:rPr>
              <a:t>成果展示</a:t>
            </a:r>
            <a:endParaRPr lang="zh-CN" altLang="en-US" sz="3600" b="1" dirty="0">
              <a:solidFill>
                <a:schemeClr val="bg1"/>
              </a:solidFill>
            </a:endParaRPr>
          </a:p>
        </p:txBody>
      </p:sp>
      <p:pic>
        <p:nvPicPr>
          <p:cNvPr id="3" name="图片 2" descr="GZUOYVM%BU`0T7(M~QCIYU0"/>
          <p:cNvPicPr>
            <a:picLocks noChangeAspect="1"/>
          </p:cNvPicPr>
          <p:nvPr/>
        </p:nvPicPr>
        <p:blipFill>
          <a:blip r:embed="rId1"/>
          <a:srcRect l="7965" t="14627" r="66469" b="24627"/>
          <a:stretch>
            <a:fillRect/>
          </a:stretch>
        </p:blipFill>
        <p:spPr>
          <a:xfrm>
            <a:off x="937260" y="1774825"/>
            <a:ext cx="1109980" cy="1042035"/>
          </a:xfrm>
          <a:custGeom>
            <a:avLst/>
            <a:gdLst/>
            <a:ahLst/>
            <a:cxnLst>
              <a:cxn ang="3">
                <a:pos x="hc" y="t"/>
              </a:cxn>
              <a:cxn ang="cd2">
                <a:pos x="l" y="vc"/>
              </a:cxn>
              <a:cxn ang="cd4">
                <a:pos x="hc" y="b"/>
              </a:cxn>
              <a:cxn ang="0">
                <a:pos x="r" y="vc"/>
              </a:cxn>
            </a:cxnLst>
            <a:rect l="l" t="t" r="r" b="b"/>
            <a:pathLst>
              <a:path w="1162" h="1221">
                <a:moveTo>
                  <a:pt x="581" y="0"/>
                </a:moveTo>
                <a:cubicBezTo>
                  <a:pt x="902" y="0"/>
                  <a:pt x="1162" y="273"/>
                  <a:pt x="1162" y="611"/>
                </a:cubicBezTo>
                <a:cubicBezTo>
                  <a:pt x="1162" y="948"/>
                  <a:pt x="902" y="1221"/>
                  <a:pt x="581" y="1221"/>
                </a:cubicBezTo>
                <a:cubicBezTo>
                  <a:pt x="260" y="1221"/>
                  <a:pt x="0" y="948"/>
                  <a:pt x="0" y="611"/>
                </a:cubicBezTo>
                <a:cubicBezTo>
                  <a:pt x="0" y="273"/>
                  <a:pt x="260" y="0"/>
                  <a:pt x="581" y="0"/>
                </a:cubicBezTo>
                <a:close/>
              </a:path>
            </a:pathLst>
          </a:custGeom>
          <a:noFill/>
        </p:spPr>
      </p:pic>
      <p:sp>
        <p:nvSpPr>
          <p:cNvPr id="4" name="文本框 2"/>
          <p:cNvSpPr txBox="1"/>
          <p:nvPr/>
        </p:nvSpPr>
        <p:spPr>
          <a:xfrm>
            <a:off x="2796809" y="1917123"/>
            <a:ext cx="864870" cy="899160"/>
          </a:xfrm>
          <a:prstGeom prst="rect">
            <a:avLst/>
          </a:prstGeom>
          <a:noFill/>
        </p:spPr>
        <p:txBody>
          <a:bodyPr wrap="none" lIns="68580" tIns="34290" rIns="68580" bIns="34290" rtlCol="0">
            <a:spAutoFit/>
          </a:bodyPr>
          <a:p>
            <a:r>
              <a:rPr lang="en-US" altLang="zh-CN" b="1" dirty="0" smtClean="0">
                <a:solidFill>
                  <a:schemeClr val="bg1"/>
                </a:solidFill>
              </a:rPr>
              <a:t>Part</a:t>
            </a:r>
            <a:r>
              <a:rPr lang="en-US" sz="5400" b="1" dirty="0" smtClean="0">
                <a:solidFill>
                  <a:schemeClr val="bg1"/>
                </a:solidFill>
              </a:rPr>
              <a:t>4</a:t>
            </a:r>
            <a:endParaRPr lang="en-US" sz="5400" b="1"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left)">
                                      <p:cBhvr>
                                        <p:cTn id="15" dur="500"/>
                                        <p:tgtEl>
                                          <p:spTgt spid="29"/>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randombar(horizontal)">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7" grpId="0" bldLvl="0" animBg="1"/>
      <p:bldP spid="29"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组合 65"/>
          <p:cNvGrpSpPr/>
          <p:nvPr/>
        </p:nvGrpSpPr>
        <p:grpSpPr>
          <a:xfrm>
            <a:off x="3343026" y="1289910"/>
            <a:ext cx="2460709" cy="2655688"/>
            <a:chOff x="3761090" y="2476501"/>
            <a:chExt cx="1787040" cy="1928640"/>
          </a:xfrm>
        </p:grpSpPr>
        <p:cxnSp>
          <p:nvCxnSpPr>
            <p:cNvPr id="67" name="直接连接符 66"/>
            <p:cNvCxnSpPr/>
            <p:nvPr/>
          </p:nvCxnSpPr>
          <p:spPr>
            <a:xfrm flipH="1">
              <a:off x="3905250" y="2633101"/>
              <a:ext cx="745807" cy="249240"/>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H="1">
              <a:off x="4712971" y="3886200"/>
              <a:ext cx="598169" cy="283921"/>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H="1">
              <a:off x="3985260" y="3596640"/>
              <a:ext cx="670560" cy="236220"/>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4652011" y="2918460"/>
              <a:ext cx="666749" cy="291541"/>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flipH="1" flipV="1">
              <a:off x="4015740" y="3893820"/>
              <a:ext cx="579120" cy="259080"/>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flipV="1">
              <a:off x="4641585" y="3589802"/>
              <a:ext cx="707655" cy="250678"/>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flipV="1">
              <a:off x="4672065" y="2637302"/>
              <a:ext cx="707655" cy="250678"/>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H="1" flipV="1">
              <a:off x="3970020" y="2903220"/>
              <a:ext cx="640080" cy="289560"/>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3927476" y="2917825"/>
              <a:ext cx="3174" cy="955675"/>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400676" y="2917825"/>
              <a:ext cx="3174" cy="955675"/>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4660901" y="2705100"/>
              <a:ext cx="0" cy="1473200"/>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8" name="椭圆 77"/>
            <p:cNvSpPr>
              <a:spLocks noChangeAspect="1"/>
            </p:cNvSpPr>
            <p:nvPr/>
          </p:nvSpPr>
          <p:spPr>
            <a:xfrm>
              <a:off x="5224130" y="3749041"/>
              <a:ext cx="324000" cy="32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chemeClr val="bg1"/>
                  </a:solidFill>
                  <a:latin typeface="微软雅黑" panose="020B0503020204020204" pitchFamily="34" charset="-122"/>
                  <a:ea typeface="微软雅黑" panose="020B0503020204020204" pitchFamily="34" charset="-122"/>
                </a:rPr>
                <a:t>4</a:t>
              </a:r>
              <a:endParaRPr lang="zh-CN" altLang="en-US" sz="1800" b="1" dirty="0">
                <a:solidFill>
                  <a:schemeClr val="bg1"/>
                </a:solidFill>
                <a:latin typeface="微软雅黑" panose="020B0503020204020204" pitchFamily="34" charset="-122"/>
                <a:ea typeface="微软雅黑" panose="020B0503020204020204" pitchFamily="34" charset="-122"/>
              </a:endParaRPr>
            </a:p>
          </p:txBody>
        </p:sp>
        <p:sp>
          <p:nvSpPr>
            <p:cNvPr id="79" name="椭圆 78"/>
            <p:cNvSpPr>
              <a:spLocks noChangeAspect="1"/>
            </p:cNvSpPr>
            <p:nvPr/>
          </p:nvSpPr>
          <p:spPr>
            <a:xfrm>
              <a:off x="5224130" y="2720341"/>
              <a:ext cx="324000" cy="32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chemeClr val="bg1"/>
                  </a:solidFill>
                  <a:latin typeface="微软雅黑" panose="020B0503020204020204" pitchFamily="34" charset="-122"/>
                  <a:ea typeface="微软雅黑" panose="020B0503020204020204" pitchFamily="34" charset="-122"/>
                </a:rPr>
                <a:t>2</a:t>
              </a:r>
              <a:endParaRPr lang="zh-CN" altLang="en-US" sz="1800" b="1" dirty="0">
                <a:solidFill>
                  <a:schemeClr val="bg1"/>
                </a:solidFill>
                <a:latin typeface="微软雅黑" panose="020B0503020204020204" pitchFamily="34" charset="-122"/>
                <a:ea typeface="微软雅黑" panose="020B0503020204020204" pitchFamily="34" charset="-122"/>
              </a:endParaRPr>
            </a:p>
          </p:txBody>
        </p:sp>
        <p:sp>
          <p:nvSpPr>
            <p:cNvPr id="80" name="椭圆 79"/>
            <p:cNvSpPr>
              <a:spLocks noChangeAspect="1"/>
            </p:cNvSpPr>
            <p:nvPr/>
          </p:nvSpPr>
          <p:spPr>
            <a:xfrm>
              <a:off x="3761090" y="3749041"/>
              <a:ext cx="324000" cy="32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chemeClr val="bg1"/>
                  </a:solidFill>
                  <a:latin typeface="微软雅黑" panose="020B0503020204020204" pitchFamily="34" charset="-122"/>
                  <a:ea typeface="微软雅黑" panose="020B0503020204020204" pitchFamily="34" charset="-122"/>
                </a:rPr>
                <a:t>3</a:t>
              </a:r>
              <a:endParaRPr lang="zh-CN" altLang="en-US" sz="1800" b="1" dirty="0">
                <a:solidFill>
                  <a:schemeClr val="bg1"/>
                </a:solidFill>
                <a:latin typeface="微软雅黑" panose="020B0503020204020204" pitchFamily="34" charset="-122"/>
                <a:ea typeface="微软雅黑" panose="020B0503020204020204" pitchFamily="34" charset="-122"/>
              </a:endParaRPr>
            </a:p>
          </p:txBody>
        </p:sp>
        <p:sp>
          <p:nvSpPr>
            <p:cNvPr id="81" name="椭圆 80"/>
            <p:cNvSpPr>
              <a:spLocks noChangeAspect="1"/>
            </p:cNvSpPr>
            <p:nvPr/>
          </p:nvSpPr>
          <p:spPr>
            <a:xfrm>
              <a:off x="3761090" y="2720341"/>
              <a:ext cx="324000" cy="32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chemeClr val="bg1"/>
                  </a:solidFill>
                  <a:latin typeface="微软雅黑" panose="020B0503020204020204" pitchFamily="34" charset="-122"/>
                  <a:ea typeface="微软雅黑" panose="020B0503020204020204" pitchFamily="34" charset="-122"/>
                </a:rPr>
                <a:t>1</a:t>
              </a:r>
              <a:endParaRPr lang="zh-CN" altLang="en-US" sz="1800" b="1" dirty="0">
                <a:solidFill>
                  <a:schemeClr val="bg1"/>
                </a:solidFill>
                <a:latin typeface="微软雅黑" panose="020B0503020204020204" pitchFamily="34" charset="-122"/>
                <a:ea typeface="微软雅黑" panose="020B0503020204020204" pitchFamily="34" charset="-122"/>
              </a:endParaRPr>
            </a:p>
          </p:txBody>
        </p:sp>
        <p:sp>
          <p:nvSpPr>
            <p:cNvPr id="82" name="椭圆 81"/>
            <p:cNvSpPr>
              <a:spLocks noChangeAspect="1"/>
            </p:cNvSpPr>
            <p:nvPr/>
          </p:nvSpPr>
          <p:spPr>
            <a:xfrm>
              <a:off x="4494456" y="2476501"/>
              <a:ext cx="313200" cy="3132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a:spLocks noChangeAspect="1"/>
            </p:cNvSpPr>
            <p:nvPr/>
          </p:nvSpPr>
          <p:spPr>
            <a:xfrm>
              <a:off x="4494456" y="3070861"/>
              <a:ext cx="313200" cy="3132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a:spLocks noChangeAspect="1"/>
            </p:cNvSpPr>
            <p:nvPr/>
          </p:nvSpPr>
          <p:spPr>
            <a:xfrm>
              <a:off x="4494456" y="4091941"/>
              <a:ext cx="313200" cy="3132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5" name="组合 84"/>
          <p:cNvGrpSpPr/>
          <p:nvPr/>
        </p:nvGrpSpPr>
        <p:grpSpPr>
          <a:xfrm>
            <a:off x="1083716" y="1217020"/>
            <a:ext cx="2010317" cy="1079817"/>
            <a:chOff x="390154" y="1526097"/>
            <a:chExt cx="2680423" cy="1439755"/>
          </a:xfrm>
        </p:grpSpPr>
        <p:sp>
          <p:nvSpPr>
            <p:cNvPr id="86" name="文本框 105"/>
            <p:cNvSpPr txBox="1"/>
            <p:nvPr/>
          </p:nvSpPr>
          <p:spPr>
            <a:xfrm>
              <a:off x="390155" y="1526097"/>
              <a:ext cx="2680422" cy="408940"/>
            </a:xfrm>
            <a:prstGeom prst="rect">
              <a:avLst/>
            </a:prstGeom>
            <a:noFill/>
          </p:spPr>
          <p:txBody>
            <a:bodyPr wrap="square" rtlCol="0">
              <a:spAutoFit/>
            </a:bodyPr>
            <a:lstStyle/>
            <a:p>
              <a:r>
                <a:rPr lang="en-US" altLang="zh-CN" b="1"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01 </a:t>
              </a:r>
              <a:r>
                <a:rPr lang="zh-CN" altLang="en-US" b="1"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项目开发计划书</a:t>
              </a:r>
              <a:endParaRPr lang="zh-CN" altLang="en-US"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文本框 106"/>
            <p:cNvSpPr txBox="1"/>
            <p:nvPr/>
          </p:nvSpPr>
          <p:spPr>
            <a:xfrm>
              <a:off x="390154" y="1885506"/>
              <a:ext cx="2680423" cy="1080346"/>
            </a:xfrm>
            <a:prstGeom prst="rect">
              <a:avLst/>
            </a:prstGeom>
            <a:noFill/>
          </p:spPr>
          <p:txBody>
            <a:bodyPr wrap="square" rtlCol="0">
              <a:spAutoFit/>
            </a:bodyPr>
            <a:lstStyle/>
            <a:p>
              <a:pPr>
                <a:lnSpc>
                  <a:spcPct val="13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通过项目经理前期建立项目开发计划书和项目进度计划书。</a:t>
              </a:r>
              <a:endParaRPr lang="en-US" altLang="zh-CN" sz="12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8" name="组合 87"/>
          <p:cNvGrpSpPr/>
          <p:nvPr/>
        </p:nvGrpSpPr>
        <p:grpSpPr>
          <a:xfrm>
            <a:off x="6099717" y="1201948"/>
            <a:ext cx="2010317" cy="615464"/>
            <a:chOff x="6093451" y="1506001"/>
            <a:chExt cx="2680423" cy="820618"/>
          </a:xfrm>
        </p:grpSpPr>
        <p:sp>
          <p:nvSpPr>
            <p:cNvPr id="89" name="文本框 107"/>
            <p:cNvSpPr txBox="1"/>
            <p:nvPr/>
          </p:nvSpPr>
          <p:spPr>
            <a:xfrm>
              <a:off x="6093452" y="1506001"/>
              <a:ext cx="2680422" cy="408940"/>
            </a:xfrm>
            <a:prstGeom prst="rect">
              <a:avLst/>
            </a:prstGeom>
            <a:noFill/>
          </p:spPr>
          <p:txBody>
            <a:bodyPr wrap="square" rtlCol="0">
              <a:spAutoFit/>
            </a:bodyPr>
            <a:lstStyle/>
            <a:p>
              <a:r>
                <a:rPr lang="en-US" altLang="zh-CN" b="1"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02 </a:t>
              </a:r>
              <a:r>
                <a:rPr lang="zh-CN" altLang="en-US"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配置计划</a:t>
              </a:r>
              <a:endParaRPr lang="zh-CN" altLang="en-US"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文本框 108"/>
            <p:cNvSpPr txBox="1"/>
            <p:nvPr/>
          </p:nvSpPr>
          <p:spPr>
            <a:xfrm>
              <a:off x="6093451" y="1885506"/>
              <a:ext cx="2680423" cy="441113"/>
            </a:xfrm>
            <a:prstGeom prst="rect">
              <a:avLst/>
            </a:prstGeom>
            <a:noFill/>
          </p:spPr>
          <p:txBody>
            <a:bodyPr wrap="square" rtlCol="0">
              <a:spAutoFit/>
            </a:bodyPr>
            <a:lstStyle/>
            <a:p>
              <a:pPr>
                <a:lnSpc>
                  <a:spcPct val="13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关于配置管理相关的工作。</a:t>
              </a:r>
              <a:endParaRPr lang="en-US" altLang="zh-CN" sz="12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1" name="组合 90"/>
          <p:cNvGrpSpPr/>
          <p:nvPr/>
        </p:nvGrpSpPr>
        <p:grpSpPr>
          <a:xfrm>
            <a:off x="1083716" y="3027237"/>
            <a:ext cx="2109769" cy="825350"/>
            <a:chOff x="390154" y="1556241"/>
            <a:chExt cx="2813025" cy="1100466"/>
          </a:xfrm>
        </p:grpSpPr>
        <p:sp>
          <p:nvSpPr>
            <p:cNvPr id="92" name="文本框 112"/>
            <p:cNvSpPr txBox="1"/>
            <p:nvPr/>
          </p:nvSpPr>
          <p:spPr>
            <a:xfrm>
              <a:off x="390154" y="1556241"/>
              <a:ext cx="2813025" cy="408940"/>
            </a:xfrm>
            <a:prstGeom prst="rect">
              <a:avLst/>
            </a:prstGeom>
            <a:noFill/>
          </p:spPr>
          <p:txBody>
            <a:bodyPr wrap="square" rtlCol="0">
              <a:spAutoFit/>
            </a:bodyPr>
            <a:lstStyle/>
            <a:p>
              <a:r>
                <a:rPr lang="en-US" altLang="zh-CN" b="1"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03 </a:t>
              </a:r>
              <a:r>
                <a:rPr lang="zh-CN" altLang="en-US" b="1"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系统</a:t>
              </a:r>
              <a:r>
                <a:rPr lang="zh-CN" altLang="en-US" b="1"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测试计划</a:t>
              </a:r>
              <a:endParaRPr lang="zh-CN" altLang="en-US" b="1"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93" name="文本框 113"/>
            <p:cNvSpPr txBox="1"/>
            <p:nvPr/>
          </p:nvSpPr>
          <p:spPr>
            <a:xfrm>
              <a:off x="390154" y="1895554"/>
              <a:ext cx="2680422" cy="761153"/>
            </a:xfrm>
            <a:prstGeom prst="rect">
              <a:avLst/>
            </a:prstGeom>
            <a:noFill/>
          </p:spPr>
          <p:txBody>
            <a:bodyPr wrap="square" rtlCol="0">
              <a:spAutoFit/>
            </a:bodyPr>
            <a:lstStyle/>
            <a:p>
              <a:pPr>
                <a:lnSpc>
                  <a:spcPct val="13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制定测试策略，以及其他相关的系统的测试计划。</a:t>
              </a:r>
              <a:endParaRPr lang="en-US" altLang="zh-CN" sz="12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4" name="组合 93"/>
          <p:cNvGrpSpPr/>
          <p:nvPr/>
        </p:nvGrpSpPr>
        <p:grpSpPr>
          <a:xfrm>
            <a:off x="6099717" y="3019701"/>
            <a:ext cx="2124791" cy="1072281"/>
            <a:chOff x="6093451" y="1546193"/>
            <a:chExt cx="2833055" cy="1429707"/>
          </a:xfrm>
        </p:grpSpPr>
        <p:sp>
          <p:nvSpPr>
            <p:cNvPr id="95" name="文本框 115"/>
            <p:cNvSpPr txBox="1"/>
            <p:nvPr/>
          </p:nvSpPr>
          <p:spPr>
            <a:xfrm>
              <a:off x="6093452" y="1546193"/>
              <a:ext cx="2833054" cy="408940"/>
            </a:xfrm>
            <a:prstGeom prst="rect">
              <a:avLst/>
            </a:prstGeom>
            <a:noFill/>
          </p:spPr>
          <p:txBody>
            <a:bodyPr wrap="square" rtlCol="0">
              <a:spAutoFit/>
            </a:bodyPr>
            <a:lstStyle/>
            <a:p>
              <a:r>
                <a:rPr lang="en-US" altLang="zh-CN" b="1"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04 </a:t>
              </a:r>
              <a:r>
                <a:rPr lang="zh-CN" altLang="en-US" b="1"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业务建模</a:t>
              </a:r>
              <a:endParaRPr lang="zh-CN" altLang="en-US" b="1"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96" name="文本框 116"/>
            <p:cNvSpPr txBox="1"/>
            <p:nvPr/>
          </p:nvSpPr>
          <p:spPr>
            <a:xfrm>
              <a:off x="6093451" y="1895554"/>
              <a:ext cx="2680423" cy="1080346"/>
            </a:xfrm>
            <a:prstGeom prst="rect">
              <a:avLst/>
            </a:prstGeom>
            <a:noFill/>
          </p:spPr>
          <p:txBody>
            <a:bodyPr wrap="square" rtlCol="0">
              <a:spAutoFit/>
            </a:bodyPr>
            <a:lstStyle/>
            <a:p>
              <a:pPr>
                <a:lnSpc>
                  <a:spcPct val="13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根据基础的需求建立用例模型和用例阐述，完成软件实现规约。</a:t>
              </a:r>
              <a:endParaRPr lang="en-US" altLang="zh-CN" sz="12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7" name="矩形 46"/>
          <p:cNvSpPr>
            <a:spLocks noChangeArrowheads="1"/>
          </p:cNvSpPr>
          <p:nvPr/>
        </p:nvSpPr>
        <p:spPr bwMode="auto">
          <a:xfrm>
            <a:off x="476188" y="177842"/>
            <a:ext cx="140081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smtClean="0">
                <a:solidFill>
                  <a:schemeClr val="accent1"/>
                </a:solidFill>
                <a:latin typeface="Arial" panose="020B0604020202020204" pitchFamily="34" charset="0"/>
              </a:rPr>
              <a:t>成果展示</a:t>
            </a:r>
            <a:endParaRPr lang="zh-CN" altLang="en-US" sz="2400" b="1" dirty="0">
              <a:solidFill>
                <a:schemeClr val="accent1"/>
              </a:solidFill>
              <a:latin typeface="Arial" panose="020B0604020202020204" pitchFamily="34" charset="0"/>
            </a:endParaRPr>
          </a:p>
        </p:txBody>
      </p:sp>
      <p:sp>
        <p:nvSpPr>
          <p:cNvPr id="38"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0-#ppt_w/2"/>
                                              </p:val>
                                            </p:tav>
                                            <p:tav tm="100000">
                                              <p:val>
                                                <p:strVal val="#ppt_x"/>
                                              </p:val>
                                            </p:tav>
                                          </p:tavLst>
                                        </p:anim>
                                        <p:anim calcmode="lin" valueType="num">
                                          <p:cBhvr additive="base">
                                            <p:cTn id="8" dur="500" fill="hold"/>
                                            <p:tgtEl>
                                              <p:spTgt spid="3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wipe(left)">
                                          <p:cBhvr>
                                            <p:cTn id="12" dur="500"/>
                                            <p:tgtEl>
                                              <p:spTgt spid="37"/>
                                            </p:tgtEl>
                                          </p:cBhvr>
                                        </p:animEffect>
                                      </p:childTnLst>
                                    </p:cTn>
                                  </p:par>
                                </p:childTnLst>
                              </p:cTn>
                            </p:par>
                            <p:par>
                              <p:cTn id="13" fill="hold">
                                <p:stCondLst>
                                  <p:cond delay="1000"/>
                                </p:stCondLst>
                                <p:childTnLst>
                                  <p:par>
                                    <p:cTn id="14" presetID="49" presetClass="entr" presetSubtype="0" decel="100000" fill="hold" nodeType="afterEffect">
                                      <p:stCondLst>
                                        <p:cond delay="0"/>
                                      </p:stCondLst>
                                      <p:childTnLst>
                                        <p:set>
                                          <p:cBhvr>
                                            <p:cTn id="15" dur="1" fill="hold">
                                              <p:stCondLst>
                                                <p:cond delay="0"/>
                                              </p:stCondLst>
                                            </p:cTn>
                                            <p:tgtEl>
                                              <p:spTgt spid="66"/>
                                            </p:tgtEl>
                                            <p:attrNameLst>
                                              <p:attrName>style.visibility</p:attrName>
                                            </p:attrNameLst>
                                          </p:cBhvr>
                                          <p:to>
                                            <p:strVal val="visible"/>
                                          </p:to>
                                        </p:set>
                                        <p:anim calcmode="lin" valueType="num">
                                          <p:cBhvr>
                                            <p:cTn id="16" dur="500" fill="hold"/>
                                            <p:tgtEl>
                                              <p:spTgt spid="66"/>
                                            </p:tgtEl>
                                            <p:attrNameLst>
                                              <p:attrName>ppt_w</p:attrName>
                                            </p:attrNameLst>
                                          </p:cBhvr>
                                          <p:tavLst>
                                            <p:tav tm="0">
                                              <p:val>
                                                <p:fltVal val="0"/>
                                              </p:val>
                                            </p:tav>
                                            <p:tav tm="100000">
                                              <p:val>
                                                <p:strVal val="#ppt_w"/>
                                              </p:val>
                                            </p:tav>
                                          </p:tavLst>
                                        </p:anim>
                                        <p:anim calcmode="lin" valueType="num">
                                          <p:cBhvr>
                                            <p:cTn id="17" dur="500" fill="hold"/>
                                            <p:tgtEl>
                                              <p:spTgt spid="66"/>
                                            </p:tgtEl>
                                            <p:attrNameLst>
                                              <p:attrName>ppt_h</p:attrName>
                                            </p:attrNameLst>
                                          </p:cBhvr>
                                          <p:tavLst>
                                            <p:tav tm="0">
                                              <p:val>
                                                <p:fltVal val="0"/>
                                              </p:val>
                                            </p:tav>
                                            <p:tav tm="100000">
                                              <p:val>
                                                <p:strVal val="#ppt_h"/>
                                              </p:val>
                                            </p:tav>
                                          </p:tavLst>
                                        </p:anim>
                                        <p:anim calcmode="lin" valueType="num">
                                          <p:cBhvr>
                                            <p:cTn id="18" dur="500" fill="hold"/>
                                            <p:tgtEl>
                                              <p:spTgt spid="66"/>
                                            </p:tgtEl>
                                            <p:attrNameLst>
                                              <p:attrName>style.rotation</p:attrName>
                                            </p:attrNameLst>
                                          </p:cBhvr>
                                          <p:tavLst>
                                            <p:tav tm="0">
                                              <p:val>
                                                <p:fltVal val="360"/>
                                              </p:val>
                                            </p:tav>
                                            <p:tav tm="100000">
                                              <p:val>
                                                <p:fltVal val="0"/>
                                              </p:val>
                                            </p:tav>
                                          </p:tavLst>
                                        </p:anim>
                                        <p:animEffect transition="in" filter="fade">
                                          <p:cBhvr>
                                            <p:cTn id="19" dur="500"/>
                                            <p:tgtEl>
                                              <p:spTgt spid="66"/>
                                            </p:tgtEl>
                                          </p:cBhvr>
                                        </p:animEffect>
                                      </p:childTnLst>
                                    </p:cTn>
                                  </p:par>
                                </p:childTnLst>
                              </p:cTn>
                            </p:par>
                            <p:par>
                              <p:cTn id="20" fill="hold">
                                <p:stCondLst>
                                  <p:cond delay="1500"/>
                                </p:stCondLst>
                                <p:childTnLst>
                                  <p:par>
                                    <p:cTn id="21" presetID="2" presetClass="entr" presetSubtype="8" fill="hold" nodeType="afterEffect" p14:presetBounceEnd="30000">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14:bounceEnd="30000">
                                          <p:cBhvr additive="base">
                                            <p:cTn id="23" dur="500" fill="hold"/>
                                            <p:tgtEl>
                                              <p:spTgt spid="85"/>
                                            </p:tgtEl>
                                            <p:attrNameLst>
                                              <p:attrName>ppt_x</p:attrName>
                                            </p:attrNameLst>
                                          </p:cBhvr>
                                          <p:tavLst>
                                            <p:tav tm="0">
                                              <p:val>
                                                <p:strVal val="0-#ppt_w/2"/>
                                              </p:val>
                                            </p:tav>
                                            <p:tav tm="100000">
                                              <p:val>
                                                <p:strVal val="#ppt_x"/>
                                              </p:val>
                                            </p:tav>
                                          </p:tavLst>
                                        </p:anim>
                                        <p:anim calcmode="lin" valueType="num" p14:bounceEnd="30000">
                                          <p:cBhvr additive="base">
                                            <p:cTn id="24" dur="500" fill="hold"/>
                                            <p:tgtEl>
                                              <p:spTgt spid="85"/>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2" presetClass="entr" presetSubtype="2" fill="hold" nodeType="afterEffect" p14:presetBounceEnd="30000">
                                      <p:stCondLst>
                                        <p:cond delay="0"/>
                                      </p:stCondLst>
                                      <p:childTnLst>
                                        <p:set>
                                          <p:cBhvr>
                                            <p:cTn id="27" dur="1" fill="hold">
                                              <p:stCondLst>
                                                <p:cond delay="0"/>
                                              </p:stCondLst>
                                            </p:cTn>
                                            <p:tgtEl>
                                              <p:spTgt spid="88"/>
                                            </p:tgtEl>
                                            <p:attrNameLst>
                                              <p:attrName>style.visibility</p:attrName>
                                            </p:attrNameLst>
                                          </p:cBhvr>
                                          <p:to>
                                            <p:strVal val="visible"/>
                                          </p:to>
                                        </p:set>
                                        <p:anim calcmode="lin" valueType="num" p14:bounceEnd="30000">
                                          <p:cBhvr additive="base">
                                            <p:cTn id="28" dur="500" fill="hold"/>
                                            <p:tgtEl>
                                              <p:spTgt spid="88"/>
                                            </p:tgtEl>
                                            <p:attrNameLst>
                                              <p:attrName>ppt_x</p:attrName>
                                            </p:attrNameLst>
                                          </p:cBhvr>
                                          <p:tavLst>
                                            <p:tav tm="0">
                                              <p:val>
                                                <p:strVal val="1+#ppt_w/2"/>
                                              </p:val>
                                            </p:tav>
                                            <p:tav tm="100000">
                                              <p:val>
                                                <p:strVal val="#ppt_x"/>
                                              </p:val>
                                            </p:tav>
                                          </p:tavLst>
                                        </p:anim>
                                        <p:anim calcmode="lin" valueType="num" p14:bounceEnd="30000">
                                          <p:cBhvr additive="base">
                                            <p:cTn id="29" dur="500" fill="hold"/>
                                            <p:tgtEl>
                                              <p:spTgt spid="88"/>
                                            </p:tgtEl>
                                            <p:attrNameLst>
                                              <p:attrName>ppt_y</p:attrName>
                                            </p:attrNameLst>
                                          </p:cBhvr>
                                          <p:tavLst>
                                            <p:tav tm="0">
                                              <p:val>
                                                <p:strVal val="#ppt_y"/>
                                              </p:val>
                                            </p:tav>
                                            <p:tav tm="100000">
                                              <p:val>
                                                <p:strVal val="#ppt_y"/>
                                              </p:val>
                                            </p:tav>
                                          </p:tavLst>
                                        </p:anim>
                                      </p:childTnLst>
                                    </p:cTn>
                                  </p:par>
                                </p:childTnLst>
                              </p:cTn>
                            </p:par>
                            <p:par>
                              <p:cTn id="30" fill="hold">
                                <p:stCondLst>
                                  <p:cond delay="2500"/>
                                </p:stCondLst>
                                <p:childTnLst>
                                  <p:par>
                                    <p:cTn id="31" presetID="2" presetClass="entr" presetSubtype="8" fill="hold" nodeType="afterEffect" p14:presetBounceEnd="30000">
                                      <p:stCondLst>
                                        <p:cond delay="0"/>
                                      </p:stCondLst>
                                      <p:childTnLst>
                                        <p:set>
                                          <p:cBhvr>
                                            <p:cTn id="32" dur="1" fill="hold">
                                              <p:stCondLst>
                                                <p:cond delay="0"/>
                                              </p:stCondLst>
                                            </p:cTn>
                                            <p:tgtEl>
                                              <p:spTgt spid="91"/>
                                            </p:tgtEl>
                                            <p:attrNameLst>
                                              <p:attrName>style.visibility</p:attrName>
                                            </p:attrNameLst>
                                          </p:cBhvr>
                                          <p:to>
                                            <p:strVal val="visible"/>
                                          </p:to>
                                        </p:set>
                                        <p:anim calcmode="lin" valueType="num" p14:bounceEnd="30000">
                                          <p:cBhvr additive="base">
                                            <p:cTn id="33" dur="500" fill="hold"/>
                                            <p:tgtEl>
                                              <p:spTgt spid="91"/>
                                            </p:tgtEl>
                                            <p:attrNameLst>
                                              <p:attrName>ppt_x</p:attrName>
                                            </p:attrNameLst>
                                          </p:cBhvr>
                                          <p:tavLst>
                                            <p:tav tm="0">
                                              <p:val>
                                                <p:strVal val="0-#ppt_w/2"/>
                                              </p:val>
                                            </p:tav>
                                            <p:tav tm="100000">
                                              <p:val>
                                                <p:strVal val="#ppt_x"/>
                                              </p:val>
                                            </p:tav>
                                          </p:tavLst>
                                        </p:anim>
                                        <p:anim calcmode="lin" valueType="num" p14:bounceEnd="30000">
                                          <p:cBhvr additive="base">
                                            <p:cTn id="34" dur="500" fill="hold"/>
                                            <p:tgtEl>
                                              <p:spTgt spid="91"/>
                                            </p:tgtEl>
                                            <p:attrNameLst>
                                              <p:attrName>ppt_y</p:attrName>
                                            </p:attrNameLst>
                                          </p:cBhvr>
                                          <p:tavLst>
                                            <p:tav tm="0">
                                              <p:val>
                                                <p:strVal val="#ppt_y"/>
                                              </p:val>
                                            </p:tav>
                                            <p:tav tm="100000">
                                              <p:val>
                                                <p:strVal val="#ppt_y"/>
                                              </p:val>
                                            </p:tav>
                                          </p:tavLst>
                                        </p:anim>
                                      </p:childTnLst>
                                    </p:cTn>
                                  </p:par>
                                </p:childTnLst>
                              </p:cTn>
                            </p:par>
                            <p:par>
                              <p:cTn id="35" fill="hold">
                                <p:stCondLst>
                                  <p:cond delay="3000"/>
                                </p:stCondLst>
                                <p:childTnLst>
                                  <p:par>
                                    <p:cTn id="36" presetID="2" presetClass="entr" presetSubtype="2" fill="hold" nodeType="afterEffect" p14:presetBounceEnd="30000">
                                      <p:stCondLst>
                                        <p:cond delay="0"/>
                                      </p:stCondLst>
                                      <p:childTnLst>
                                        <p:set>
                                          <p:cBhvr>
                                            <p:cTn id="37" dur="1" fill="hold">
                                              <p:stCondLst>
                                                <p:cond delay="0"/>
                                              </p:stCondLst>
                                            </p:cTn>
                                            <p:tgtEl>
                                              <p:spTgt spid="94"/>
                                            </p:tgtEl>
                                            <p:attrNameLst>
                                              <p:attrName>style.visibility</p:attrName>
                                            </p:attrNameLst>
                                          </p:cBhvr>
                                          <p:to>
                                            <p:strVal val="visible"/>
                                          </p:to>
                                        </p:set>
                                        <p:anim calcmode="lin" valueType="num" p14:bounceEnd="30000">
                                          <p:cBhvr additive="base">
                                            <p:cTn id="38" dur="500" fill="hold"/>
                                            <p:tgtEl>
                                              <p:spTgt spid="94"/>
                                            </p:tgtEl>
                                            <p:attrNameLst>
                                              <p:attrName>ppt_x</p:attrName>
                                            </p:attrNameLst>
                                          </p:cBhvr>
                                          <p:tavLst>
                                            <p:tav tm="0">
                                              <p:val>
                                                <p:strVal val="1+#ppt_w/2"/>
                                              </p:val>
                                            </p:tav>
                                            <p:tav tm="100000">
                                              <p:val>
                                                <p:strVal val="#ppt_x"/>
                                              </p:val>
                                            </p:tav>
                                          </p:tavLst>
                                        </p:anim>
                                        <p:anim calcmode="lin" valueType="num" p14:bounceEnd="30000">
                                          <p:cBhvr additive="base">
                                            <p:cTn id="39" dur="500" fill="hold"/>
                                            <p:tgtEl>
                                              <p:spTgt spid="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0-#ppt_w/2"/>
                                              </p:val>
                                            </p:tav>
                                            <p:tav tm="100000">
                                              <p:val>
                                                <p:strVal val="#ppt_x"/>
                                              </p:val>
                                            </p:tav>
                                          </p:tavLst>
                                        </p:anim>
                                        <p:anim calcmode="lin" valueType="num">
                                          <p:cBhvr additive="base">
                                            <p:cTn id="8" dur="500" fill="hold"/>
                                            <p:tgtEl>
                                              <p:spTgt spid="3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wipe(left)">
                                          <p:cBhvr>
                                            <p:cTn id="12" dur="500"/>
                                            <p:tgtEl>
                                              <p:spTgt spid="37"/>
                                            </p:tgtEl>
                                          </p:cBhvr>
                                        </p:animEffect>
                                      </p:childTnLst>
                                    </p:cTn>
                                  </p:par>
                                </p:childTnLst>
                              </p:cTn>
                            </p:par>
                            <p:par>
                              <p:cTn id="13" fill="hold">
                                <p:stCondLst>
                                  <p:cond delay="1000"/>
                                </p:stCondLst>
                                <p:childTnLst>
                                  <p:par>
                                    <p:cTn id="14" presetID="49" presetClass="entr" presetSubtype="0" decel="100000" fill="hold" nodeType="afterEffect">
                                      <p:stCondLst>
                                        <p:cond delay="0"/>
                                      </p:stCondLst>
                                      <p:childTnLst>
                                        <p:set>
                                          <p:cBhvr>
                                            <p:cTn id="15" dur="1" fill="hold">
                                              <p:stCondLst>
                                                <p:cond delay="0"/>
                                              </p:stCondLst>
                                            </p:cTn>
                                            <p:tgtEl>
                                              <p:spTgt spid="66"/>
                                            </p:tgtEl>
                                            <p:attrNameLst>
                                              <p:attrName>style.visibility</p:attrName>
                                            </p:attrNameLst>
                                          </p:cBhvr>
                                          <p:to>
                                            <p:strVal val="visible"/>
                                          </p:to>
                                        </p:set>
                                        <p:anim calcmode="lin" valueType="num">
                                          <p:cBhvr>
                                            <p:cTn id="16" dur="500" fill="hold"/>
                                            <p:tgtEl>
                                              <p:spTgt spid="66"/>
                                            </p:tgtEl>
                                            <p:attrNameLst>
                                              <p:attrName>ppt_w</p:attrName>
                                            </p:attrNameLst>
                                          </p:cBhvr>
                                          <p:tavLst>
                                            <p:tav tm="0">
                                              <p:val>
                                                <p:fltVal val="0"/>
                                              </p:val>
                                            </p:tav>
                                            <p:tav tm="100000">
                                              <p:val>
                                                <p:strVal val="#ppt_w"/>
                                              </p:val>
                                            </p:tav>
                                          </p:tavLst>
                                        </p:anim>
                                        <p:anim calcmode="lin" valueType="num">
                                          <p:cBhvr>
                                            <p:cTn id="17" dur="500" fill="hold"/>
                                            <p:tgtEl>
                                              <p:spTgt spid="66"/>
                                            </p:tgtEl>
                                            <p:attrNameLst>
                                              <p:attrName>ppt_h</p:attrName>
                                            </p:attrNameLst>
                                          </p:cBhvr>
                                          <p:tavLst>
                                            <p:tav tm="0">
                                              <p:val>
                                                <p:fltVal val="0"/>
                                              </p:val>
                                            </p:tav>
                                            <p:tav tm="100000">
                                              <p:val>
                                                <p:strVal val="#ppt_h"/>
                                              </p:val>
                                            </p:tav>
                                          </p:tavLst>
                                        </p:anim>
                                        <p:anim calcmode="lin" valueType="num">
                                          <p:cBhvr>
                                            <p:cTn id="18" dur="500" fill="hold"/>
                                            <p:tgtEl>
                                              <p:spTgt spid="66"/>
                                            </p:tgtEl>
                                            <p:attrNameLst>
                                              <p:attrName>style.rotation</p:attrName>
                                            </p:attrNameLst>
                                          </p:cBhvr>
                                          <p:tavLst>
                                            <p:tav tm="0">
                                              <p:val>
                                                <p:fltVal val="360"/>
                                              </p:val>
                                            </p:tav>
                                            <p:tav tm="100000">
                                              <p:val>
                                                <p:fltVal val="0"/>
                                              </p:val>
                                            </p:tav>
                                          </p:tavLst>
                                        </p:anim>
                                        <p:animEffect transition="in" filter="fade">
                                          <p:cBhvr>
                                            <p:cTn id="19" dur="500"/>
                                            <p:tgtEl>
                                              <p:spTgt spid="66"/>
                                            </p:tgtEl>
                                          </p:cBhvr>
                                        </p:animEffect>
                                      </p:childTnLst>
                                    </p:cTn>
                                  </p:par>
                                </p:childTnLst>
                              </p:cTn>
                            </p:par>
                            <p:par>
                              <p:cTn id="20" fill="hold">
                                <p:stCondLst>
                                  <p:cond delay="1500"/>
                                </p:stCondLst>
                                <p:childTnLst>
                                  <p:par>
                                    <p:cTn id="21" presetID="2" presetClass="entr" presetSubtype="8" fill="hold"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additive="base">
                                            <p:cTn id="23" dur="500" fill="hold"/>
                                            <p:tgtEl>
                                              <p:spTgt spid="85"/>
                                            </p:tgtEl>
                                            <p:attrNameLst>
                                              <p:attrName>ppt_x</p:attrName>
                                            </p:attrNameLst>
                                          </p:cBhvr>
                                          <p:tavLst>
                                            <p:tav tm="0">
                                              <p:val>
                                                <p:strVal val="0-#ppt_w/2"/>
                                              </p:val>
                                            </p:tav>
                                            <p:tav tm="100000">
                                              <p:val>
                                                <p:strVal val="#ppt_x"/>
                                              </p:val>
                                            </p:tav>
                                          </p:tavLst>
                                        </p:anim>
                                        <p:anim calcmode="lin" valueType="num">
                                          <p:cBhvr additive="base">
                                            <p:cTn id="24" dur="500" fill="hold"/>
                                            <p:tgtEl>
                                              <p:spTgt spid="85"/>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2" presetClass="entr" presetSubtype="2" fill="hold" nodeType="afterEffect">
                                      <p:stCondLst>
                                        <p:cond delay="0"/>
                                      </p:stCondLst>
                                      <p:childTnLst>
                                        <p:set>
                                          <p:cBhvr>
                                            <p:cTn id="27" dur="1" fill="hold">
                                              <p:stCondLst>
                                                <p:cond delay="0"/>
                                              </p:stCondLst>
                                            </p:cTn>
                                            <p:tgtEl>
                                              <p:spTgt spid="88"/>
                                            </p:tgtEl>
                                            <p:attrNameLst>
                                              <p:attrName>style.visibility</p:attrName>
                                            </p:attrNameLst>
                                          </p:cBhvr>
                                          <p:to>
                                            <p:strVal val="visible"/>
                                          </p:to>
                                        </p:set>
                                        <p:anim calcmode="lin" valueType="num">
                                          <p:cBhvr additive="base">
                                            <p:cTn id="28" dur="500" fill="hold"/>
                                            <p:tgtEl>
                                              <p:spTgt spid="88"/>
                                            </p:tgtEl>
                                            <p:attrNameLst>
                                              <p:attrName>ppt_x</p:attrName>
                                            </p:attrNameLst>
                                          </p:cBhvr>
                                          <p:tavLst>
                                            <p:tav tm="0">
                                              <p:val>
                                                <p:strVal val="1+#ppt_w/2"/>
                                              </p:val>
                                            </p:tav>
                                            <p:tav tm="100000">
                                              <p:val>
                                                <p:strVal val="#ppt_x"/>
                                              </p:val>
                                            </p:tav>
                                          </p:tavLst>
                                        </p:anim>
                                        <p:anim calcmode="lin" valueType="num">
                                          <p:cBhvr additive="base">
                                            <p:cTn id="29" dur="500" fill="hold"/>
                                            <p:tgtEl>
                                              <p:spTgt spid="88"/>
                                            </p:tgtEl>
                                            <p:attrNameLst>
                                              <p:attrName>ppt_y</p:attrName>
                                            </p:attrNameLst>
                                          </p:cBhvr>
                                          <p:tavLst>
                                            <p:tav tm="0">
                                              <p:val>
                                                <p:strVal val="#ppt_y"/>
                                              </p:val>
                                            </p:tav>
                                            <p:tav tm="100000">
                                              <p:val>
                                                <p:strVal val="#ppt_y"/>
                                              </p:val>
                                            </p:tav>
                                          </p:tavLst>
                                        </p:anim>
                                      </p:childTnLst>
                                    </p:cTn>
                                  </p:par>
                                </p:childTnLst>
                              </p:cTn>
                            </p:par>
                            <p:par>
                              <p:cTn id="30" fill="hold">
                                <p:stCondLst>
                                  <p:cond delay="2500"/>
                                </p:stCondLst>
                                <p:childTnLst>
                                  <p:par>
                                    <p:cTn id="31" presetID="2" presetClass="entr" presetSubtype="8" fill="hold" nodeType="afterEffect">
                                      <p:stCondLst>
                                        <p:cond delay="0"/>
                                      </p:stCondLst>
                                      <p:childTnLst>
                                        <p:set>
                                          <p:cBhvr>
                                            <p:cTn id="32" dur="1" fill="hold">
                                              <p:stCondLst>
                                                <p:cond delay="0"/>
                                              </p:stCondLst>
                                            </p:cTn>
                                            <p:tgtEl>
                                              <p:spTgt spid="91"/>
                                            </p:tgtEl>
                                            <p:attrNameLst>
                                              <p:attrName>style.visibility</p:attrName>
                                            </p:attrNameLst>
                                          </p:cBhvr>
                                          <p:to>
                                            <p:strVal val="visible"/>
                                          </p:to>
                                        </p:set>
                                        <p:anim calcmode="lin" valueType="num">
                                          <p:cBhvr additive="base">
                                            <p:cTn id="33" dur="500" fill="hold"/>
                                            <p:tgtEl>
                                              <p:spTgt spid="91"/>
                                            </p:tgtEl>
                                            <p:attrNameLst>
                                              <p:attrName>ppt_x</p:attrName>
                                            </p:attrNameLst>
                                          </p:cBhvr>
                                          <p:tavLst>
                                            <p:tav tm="0">
                                              <p:val>
                                                <p:strVal val="0-#ppt_w/2"/>
                                              </p:val>
                                            </p:tav>
                                            <p:tav tm="100000">
                                              <p:val>
                                                <p:strVal val="#ppt_x"/>
                                              </p:val>
                                            </p:tav>
                                          </p:tavLst>
                                        </p:anim>
                                        <p:anim calcmode="lin" valueType="num">
                                          <p:cBhvr additive="base">
                                            <p:cTn id="34" dur="500" fill="hold"/>
                                            <p:tgtEl>
                                              <p:spTgt spid="91"/>
                                            </p:tgtEl>
                                            <p:attrNameLst>
                                              <p:attrName>ppt_y</p:attrName>
                                            </p:attrNameLst>
                                          </p:cBhvr>
                                          <p:tavLst>
                                            <p:tav tm="0">
                                              <p:val>
                                                <p:strVal val="#ppt_y"/>
                                              </p:val>
                                            </p:tav>
                                            <p:tav tm="100000">
                                              <p:val>
                                                <p:strVal val="#ppt_y"/>
                                              </p:val>
                                            </p:tav>
                                          </p:tavLst>
                                        </p:anim>
                                      </p:childTnLst>
                                    </p:cTn>
                                  </p:par>
                                </p:childTnLst>
                              </p:cTn>
                            </p:par>
                            <p:par>
                              <p:cTn id="35" fill="hold">
                                <p:stCondLst>
                                  <p:cond delay="3000"/>
                                </p:stCondLst>
                                <p:childTnLst>
                                  <p:par>
                                    <p:cTn id="36" presetID="2" presetClass="entr" presetSubtype="2" fill="hold" nodeType="afterEffect">
                                      <p:stCondLst>
                                        <p:cond delay="0"/>
                                      </p:stCondLst>
                                      <p:childTnLst>
                                        <p:set>
                                          <p:cBhvr>
                                            <p:cTn id="37" dur="1" fill="hold">
                                              <p:stCondLst>
                                                <p:cond delay="0"/>
                                              </p:stCondLst>
                                            </p:cTn>
                                            <p:tgtEl>
                                              <p:spTgt spid="94"/>
                                            </p:tgtEl>
                                            <p:attrNameLst>
                                              <p:attrName>style.visibility</p:attrName>
                                            </p:attrNameLst>
                                          </p:cBhvr>
                                          <p:to>
                                            <p:strVal val="visible"/>
                                          </p:to>
                                        </p:set>
                                        <p:anim calcmode="lin" valueType="num">
                                          <p:cBhvr additive="base">
                                            <p:cTn id="38" dur="500" fill="hold"/>
                                            <p:tgtEl>
                                              <p:spTgt spid="94"/>
                                            </p:tgtEl>
                                            <p:attrNameLst>
                                              <p:attrName>ppt_x</p:attrName>
                                            </p:attrNameLst>
                                          </p:cBhvr>
                                          <p:tavLst>
                                            <p:tav tm="0">
                                              <p:val>
                                                <p:strVal val="1+#ppt_w/2"/>
                                              </p:val>
                                            </p:tav>
                                            <p:tav tm="100000">
                                              <p:val>
                                                <p:strVal val="#ppt_x"/>
                                              </p:val>
                                            </p:tav>
                                          </p:tavLst>
                                        </p:anim>
                                        <p:anim calcmode="lin" valueType="num">
                                          <p:cBhvr additive="base">
                                            <p:cTn id="39" dur="500" fill="hold"/>
                                            <p:tgtEl>
                                              <p:spTgt spid="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animBg="1"/>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组合 65"/>
          <p:cNvGrpSpPr/>
          <p:nvPr/>
        </p:nvGrpSpPr>
        <p:grpSpPr>
          <a:xfrm>
            <a:off x="3343026" y="1289910"/>
            <a:ext cx="2460709" cy="2655688"/>
            <a:chOff x="3761090" y="2476501"/>
            <a:chExt cx="1787040" cy="1928640"/>
          </a:xfrm>
        </p:grpSpPr>
        <p:cxnSp>
          <p:nvCxnSpPr>
            <p:cNvPr id="67" name="直接连接符 66"/>
            <p:cNvCxnSpPr/>
            <p:nvPr/>
          </p:nvCxnSpPr>
          <p:spPr>
            <a:xfrm flipH="1">
              <a:off x="3905250" y="2633101"/>
              <a:ext cx="745807" cy="249240"/>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H="1">
              <a:off x="4712971" y="3886200"/>
              <a:ext cx="598169" cy="283921"/>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H="1">
              <a:off x="3985260" y="3596640"/>
              <a:ext cx="670560" cy="236220"/>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4652011" y="2918460"/>
              <a:ext cx="666749" cy="291541"/>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flipH="1" flipV="1">
              <a:off x="4015740" y="3893820"/>
              <a:ext cx="579120" cy="259080"/>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flipV="1">
              <a:off x="4641585" y="3589802"/>
              <a:ext cx="707655" cy="250678"/>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flipV="1">
              <a:off x="4672065" y="2637302"/>
              <a:ext cx="707655" cy="250678"/>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H="1" flipV="1">
              <a:off x="3970020" y="2903220"/>
              <a:ext cx="640080" cy="289560"/>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3927476" y="2917825"/>
              <a:ext cx="3174" cy="955675"/>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400676" y="2917825"/>
              <a:ext cx="3174" cy="955675"/>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4660901" y="2705100"/>
              <a:ext cx="0" cy="1473200"/>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8" name="椭圆 77"/>
            <p:cNvSpPr>
              <a:spLocks noChangeAspect="1"/>
            </p:cNvSpPr>
            <p:nvPr/>
          </p:nvSpPr>
          <p:spPr>
            <a:xfrm>
              <a:off x="5224130" y="3749041"/>
              <a:ext cx="324000" cy="32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chemeClr val="bg1"/>
                  </a:solidFill>
                  <a:latin typeface="微软雅黑" panose="020B0503020204020204" pitchFamily="34" charset="-122"/>
                  <a:ea typeface="微软雅黑" panose="020B0503020204020204" pitchFamily="34" charset="-122"/>
                </a:rPr>
                <a:t>8</a:t>
              </a:r>
              <a:endParaRPr lang="en-US" altLang="zh-CN" sz="1800" b="1" dirty="0">
                <a:solidFill>
                  <a:schemeClr val="bg1"/>
                </a:solidFill>
                <a:latin typeface="微软雅黑" panose="020B0503020204020204" pitchFamily="34" charset="-122"/>
                <a:ea typeface="微软雅黑" panose="020B0503020204020204" pitchFamily="34" charset="-122"/>
              </a:endParaRPr>
            </a:p>
          </p:txBody>
        </p:sp>
        <p:sp>
          <p:nvSpPr>
            <p:cNvPr id="79" name="椭圆 78"/>
            <p:cNvSpPr>
              <a:spLocks noChangeAspect="1"/>
            </p:cNvSpPr>
            <p:nvPr/>
          </p:nvSpPr>
          <p:spPr>
            <a:xfrm>
              <a:off x="5224130" y="2720341"/>
              <a:ext cx="324000" cy="32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chemeClr val="bg1"/>
                  </a:solidFill>
                  <a:latin typeface="微软雅黑" panose="020B0503020204020204" pitchFamily="34" charset="-122"/>
                  <a:ea typeface="微软雅黑" panose="020B0503020204020204" pitchFamily="34" charset="-122"/>
                </a:rPr>
                <a:t>6</a:t>
              </a:r>
              <a:endParaRPr lang="en-US" altLang="zh-CN" sz="1800" b="1" dirty="0">
                <a:solidFill>
                  <a:schemeClr val="bg1"/>
                </a:solidFill>
                <a:latin typeface="微软雅黑" panose="020B0503020204020204" pitchFamily="34" charset="-122"/>
                <a:ea typeface="微软雅黑" panose="020B0503020204020204" pitchFamily="34" charset="-122"/>
              </a:endParaRPr>
            </a:p>
          </p:txBody>
        </p:sp>
        <p:sp>
          <p:nvSpPr>
            <p:cNvPr id="80" name="椭圆 79"/>
            <p:cNvSpPr>
              <a:spLocks noChangeAspect="1"/>
            </p:cNvSpPr>
            <p:nvPr/>
          </p:nvSpPr>
          <p:spPr>
            <a:xfrm>
              <a:off x="3761090" y="3749041"/>
              <a:ext cx="324000" cy="32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chemeClr val="bg1"/>
                  </a:solidFill>
                  <a:latin typeface="微软雅黑" panose="020B0503020204020204" pitchFamily="34" charset="-122"/>
                  <a:ea typeface="微软雅黑" panose="020B0503020204020204" pitchFamily="34" charset="-122"/>
                </a:rPr>
                <a:t>7</a:t>
              </a:r>
              <a:endParaRPr lang="en-US" altLang="zh-CN" sz="1800" b="1" dirty="0">
                <a:solidFill>
                  <a:schemeClr val="bg1"/>
                </a:solidFill>
                <a:latin typeface="微软雅黑" panose="020B0503020204020204" pitchFamily="34" charset="-122"/>
                <a:ea typeface="微软雅黑" panose="020B0503020204020204" pitchFamily="34" charset="-122"/>
              </a:endParaRPr>
            </a:p>
          </p:txBody>
        </p:sp>
        <p:sp>
          <p:nvSpPr>
            <p:cNvPr id="81" name="椭圆 80"/>
            <p:cNvSpPr>
              <a:spLocks noChangeAspect="1"/>
            </p:cNvSpPr>
            <p:nvPr/>
          </p:nvSpPr>
          <p:spPr>
            <a:xfrm>
              <a:off x="3761090" y="2720341"/>
              <a:ext cx="324000" cy="32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chemeClr val="bg1"/>
                  </a:solidFill>
                  <a:latin typeface="微软雅黑" panose="020B0503020204020204" pitchFamily="34" charset="-122"/>
                  <a:ea typeface="微软雅黑" panose="020B0503020204020204" pitchFamily="34" charset="-122"/>
                </a:rPr>
                <a:t>5</a:t>
              </a:r>
              <a:endParaRPr lang="en-US" altLang="zh-CN" sz="1800" b="1" dirty="0">
                <a:solidFill>
                  <a:schemeClr val="bg1"/>
                </a:solidFill>
                <a:latin typeface="微软雅黑" panose="020B0503020204020204" pitchFamily="34" charset="-122"/>
                <a:ea typeface="微软雅黑" panose="020B0503020204020204" pitchFamily="34" charset="-122"/>
              </a:endParaRPr>
            </a:p>
          </p:txBody>
        </p:sp>
        <p:sp>
          <p:nvSpPr>
            <p:cNvPr id="82" name="椭圆 81"/>
            <p:cNvSpPr>
              <a:spLocks noChangeAspect="1"/>
            </p:cNvSpPr>
            <p:nvPr/>
          </p:nvSpPr>
          <p:spPr>
            <a:xfrm>
              <a:off x="4494456" y="2476501"/>
              <a:ext cx="313200" cy="3132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a:spLocks noChangeAspect="1"/>
            </p:cNvSpPr>
            <p:nvPr/>
          </p:nvSpPr>
          <p:spPr>
            <a:xfrm>
              <a:off x="4494456" y="3070861"/>
              <a:ext cx="313200" cy="3132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a:spLocks noChangeAspect="1"/>
            </p:cNvSpPr>
            <p:nvPr/>
          </p:nvSpPr>
          <p:spPr>
            <a:xfrm>
              <a:off x="4494456" y="4091941"/>
              <a:ext cx="313200" cy="3132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5" name="组合 84"/>
          <p:cNvGrpSpPr/>
          <p:nvPr/>
        </p:nvGrpSpPr>
        <p:grpSpPr>
          <a:xfrm>
            <a:off x="1083716" y="1217020"/>
            <a:ext cx="2010317" cy="1319847"/>
            <a:chOff x="390154" y="1526097"/>
            <a:chExt cx="2680423" cy="1759795"/>
          </a:xfrm>
        </p:grpSpPr>
        <p:sp>
          <p:nvSpPr>
            <p:cNvPr id="86" name="文本框 105"/>
            <p:cNvSpPr txBox="1"/>
            <p:nvPr/>
          </p:nvSpPr>
          <p:spPr>
            <a:xfrm>
              <a:off x="390155" y="1526097"/>
              <a:ext cx="2680422" cy="408940"/>
            </a:xfrm>
            <a:prstGeom prst="rect">
              <a:avLst/>
            </a:prstGeom>
            <a:noFill/>
          </p:spPr>
          <p:txBody>
            <a:bodyPr wrap="square" rtlCol="0">
              <a:spAutoFit/>
            </a:bodyPr>
            <a:lstStyle/>
            <a:p>
              <a:r>
                <a:rPr lang="en-US" altLang="zh-CN" b="1"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05 </a:t>
              </a:r>
              <a:r>
                <a:rPr lang="zh-CN" altLang="en-US" b="1"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系统建模</a:t>
              </a:r>
              <a:endParaRPr lang="zh-CN" altLang="en-US" b="1"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文本框 106"/>
            <p:cNvSpPr txBox="1"/>
            <p:nvPr/>
          </p:nvSpPr>
          <p:spPr>
            <a:xfrm>
              <a:off x="390154" y="1885506"/>
              <a:ext cx="2680423" cy="1400386"/>
            </a:xfrm>
            <a:prstGeom prst="rect">
              <a:avLst/>
            </a:prstGeom>
            <a:noFill/>
          </p:spPr>
          <p:txBody>
            <a:bodyPr wrap="square" rtlCol="0">
              <a:spAutoFit/>
            </a:bodyPr>
            <a:lstStyle/>
            <a:p>
              <a:pPr>
                <a:lnSpc>
                  <a:spcPct val="13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从基础的业务需求，走向系统需求，进行系统建模的用例模型和用例阐述的建立。</a:t>
              </a:r>
              <a:endParaRPr lang="en-US" altLang="zh-CN" sz="12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8" name="组合 87"/>
          <p:cNvGrpSpPr/>
          <p:nvPr/>
        </p:nvGrpSpPr>
        <p:grpSpPr>
          <a:xfrm>
            <a:off x="6099717" y="1201948"/>
            <a:ext cx="2010317" cy="1094889"/>
            <a:chOff x="6093451" y="1506001"/>
            <a:chExt cx="2680423" cy="1459851"/>
          </a:xfrm>
        </p:grpSpPr>
        <p:sp>
          <p:nvSpPr>
            <p:cNvPr id="89" name="文本框 107"/>
            <p:cNvSpPr txBox="1"/>
            <p:nvPr/>
          </p:nvSpPr>
          <p:spPr>
            <a:xfrm>
              <a:off x="6093452" y="1506001"/>
              <a:ext cx="2680422" cy="408940"/>
            </a:xfrm>
            <a:prstGeom prst="rect">
              <a:avLst/>
            </a:prstGeom>
            <a:noFill/>
          </p:spPr>
          <p:txBody>
            <a:bodyPr wrap="square" rtlCol="0">
              <a:spAutoFit/>
            </a:bodyPr>
            <a:lstStyle/>
            <a:p>
              <a:r>
                <a:rPr lang="en-US" altLang="zh-CN" b="1"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06 PPQA</a:t>
              </a:r>
              <a:r>
                <a:rPr lang="zh-CN" altLang="en-US" b="1"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需求阶段报告</a:t>
              </a:r>
              <a:endParaRPr lang="zh-CN" altLang="en-US" b="1"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文本框 108"/>
            <p:cNvSpPr txBox="1"/>
            <p:nvPr/>
          </p:nvSpPr>
          <p:spPr>
            <a:xfrm>
              <a:off x="6093451" y="1885506"/>
              <a:ext cx="2680423" cy="1080346"/>
            </a:xfrm>
            <a:prstGeom prst="rect">
              <a:avLst/>
            </a:prstGeom>
            <a:noFill/>
          </p:spPr>
          <p:txBody>
            <a:bodyPr wrap="square" rtlCol="0">
              <a:spAutoFit/>
            </a:bodyPr>
            <a:lstStyle/>
            <a:p>
              <a:pPr>
                <a:lnSpc>
                  <a:spcPct val="13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对于先启阶段。所有需要评审和已评审报告的质量保证。</a:t>
              </a:r>
              <a:endParaRPr lang="en-US" altLang="zh-CN" sz="12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1" name="组合 90"/>
          <p:cNvGrpSpPr/>
          <p:nvPr/>
        </p:nvGrpSpPr>
        <p:grpSpPr>
          <a:xfrm>
            <a:off x="1083716" y="3027237"/>
            <a:ext cx="2109769" cy="825350"/>
            <a:chOff x="390154" y="1556241"/>
            <a:chExt cx="2813025" cy="1100466"/>
          </a:xfrm>
        </p:grpSpPr>
        <p:sp>
          <p:nvSpPr>
            <p:cNvPr id="92" name="文本框 112"/>
            <p:cNvSpPr txBox="1"/>
            <p:nvPr/>
          </p:nvSpPr>
          <p:spPr>
            <a:xfrm>
              <a:off x="390154" y="1556241"/>
              <a:ext cx="2813025" cy="408940"/>
            </a:xfrm>
            <a:prstGeom prst="rect">
              <a:avLst/>
            </a:prstGeom>
            <a:noFill/>
          </p:spPr>
          <p:txBody>
            <a:bodyPr wrap="square" rtlCol="0">
              <a:spAutoFit/>
            </a:bodyPr>
            <a:lstStyle/>
            <a:p>
              <a:r>
                <a:rPr lang="en-US" altLang="zh-CN" b="1"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07 </a:t>
              </a:r>
              <a:r>
                <a:rPr lang="zh-CN" altLang="en-US" b="1"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基线发布</a:t>
              </a:r>
              <a:endParaRPr lang="zh-CN" altLang="en-US" b="1"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93" name="文本框 113"/>
            <p:cNvSpPr txBox="1"/>
            <p:nvPr/>
          </p:nvSpPr>
          <p:spPr>
            <a:xfrm>
              <a:off x="390154" y="1895554"/>
              <a:ext cx="2680422" cy="761153"/>
            </a:xfrm>
            <a:prstGeom prst="rect">
              <a:avLst/>
            </a:prstGeom>
            <a:noFill/>
          </p:spPr>
          <p:txBody>
            <a:bodyPr wrap="square" rtlCol="0">
              <a:spAutoFit/>
            </a:bodyPr>
            <a:lstStyle/>
            <a:p>
              <a:pPr>
                <a:lnSpc>
                  <a:spcPct val="13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建立基线申请单，基线发布报告的书写。</a:t>
              </a:r>
              <a:endParaRPr lang="en-US" altLang="zh-CN" sz="12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4" name="组合 93"/>
          <p:cNvGrpSpPr/>
          <p:nvPr/>
        </p:nvGrpSpPr>
        <p:grpSpPr>
          <a:xfrm>
            <a:off x="6099717" y="3019701"/>
            <a:ext cx="2124791" cy="592856"/>
            <a:chOff x="6093451" y="1546193"/>
            <a:chExt cx="2833055" cy="790474"/>
          </a:xfrm>
        </p:grpSpPr>
        <p:sp>
          <p:nvSpPr>
            <p:cNvPr id="95" name="文本框 115"/>
            <p:cNvSpPr txBox="1"/>
            <p:nvPr/>
          </p:nvSpPr>
          <p:spPr>
            <a:xfrm>
              <a:off x="6093452" y="1546193"/>
              <a:ext cx="2833054" cy="408940"/>
            </a:xfrm>
            <a:prstGeom prst="rect">
              <a:avLst/>
            </a:prstGeom>
            <a:noFill/>
          </p:spPr>
          <p:txBody>
            <a:bodyPr wrap="square" rtlCol="0">
              <a:spAutoFit/>
            </a:bodyPr>
            <a:lstStyle/>
            <a:p>
              <a:r>
                <a:rPr lang="en-US" altLang="zh-CN" b="1"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08 </a:t>
              </a:r>
              <a:r>
                <a:rPr lang="zh-CN" altLang="en-US" b="1"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问题跟踪表</a:t>
              </a:r>
              <a:endParaRPr lang="zh-CN" altLang="en-US" b="1"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96" name="文本框 116"/>
            <p:cNvSpPr txBox="1"/>
            <p:nvPr/>
          </p:nvSpPr>
          <p:spPr>
            <a:xfrm>
              <a:off x="6093451" y="1895554"/>
              <a:ext cx="2680423" cy="441113"/>
            </a:xfrm>
            <a:prstGeom prst="rect">
              <a:avLst/>
            </a:prstGeom>
            <a:noFill/>
          </p:spPr>
          <p:txBody>
            <a:bodyPr wrap="square" rtlCol="0">
              <a:spAutoFit/>
            </a:bodyPr>
            <a:lstStyle/>
            <a:p>
              <a:pPr>
                <a:lnSpc>
                  <a:spcPct val="13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对于项目在日常中出现的</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37" name="矩形 46"/>
          <p:cNvSpPr>
            <a:spLocks noChangeArrowheads="1"/>
          </p:cNvSpPr>
          <p:nvPr/>
        </p:nvSpPr>
        <p:spPr bwMode="auto">
          <a:xfrm>
            <a:off x="476188" y="177842"/>
            <a:ext cx="140081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smtClean="0">
                <a:solidFill>
                  <a:schemeClr val="accent1"/>
                </a:solidFill>
                <a:latin typeface="Arial" panose="020B0604020202020204" pitchFamily="34" charset="0"/>
              </a:rPr>
              <a:t>成果展示</a:t>
            </a:r>
            <a:endParaRPr lang="zh-CN" altLang="en-US" sz="2400" b="1" dirty="0">
              <a:solidFill>
                <a:schemeClr val="accent1"/>
              </a:solidFill>
              <a:latin typeface="Arial" panose="020B0604020202020204" pitchFamily="34" charset="0"/>
            </a:endParaRPr>
          </a:p>
        </p:txBody>
      </p:sp>
      <p:sp>
        <p:nvSpPr>
          <p:cNvPr id="38"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0-#ppt_w/2"/>
                                              </p:val>
                                            </p:tav>
                                            <p:tav tm="100000">
                                              <p:val>
                                                <p:strVal val="#ppt_x"/>
                                              </p:val>
                                            </p:tav>
                                          </p:tavLst>
                                        </p:anim>
                                        <p:anim calcmode="lin" valueType="num">
                                          <p:cBhvr additive="base">
                                            <p:cTn id="8" dur="500" fill="hold"/>
                                            <p:tgtEl>
                                              <p:spTgt spid="3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wipe(left)">
                                          <p:cBhvr>
                                            <p:cTn id="12" dur="500"/>
                                            <p:tgtEl>
                                              <p:spTgt spid="37"/>
                                            </p:tgtEl>
                                          </p:cBhvr>
                                        </p:animEffect>
                                      </p:childTnLst>
                                    </p:cTn>
                                  </p:par>
                                </p:childTnLst>
                              </p:cTn>
                            </p:par>
                            <p:par>
                              <p:cTn id="13" fill="hold">
                                <p:stCondLst>
                                  <p:cond delay="1000"/>
                                </p:stCondLst>
                                <p:childTnLst>
                                  <p:par>
                                    <p:cTn id="14" presetID="49" presetClass="entr" presetSubtype="0" decel="100000" fill="hold" nodeType="afterEffect">
                                      <p:stCondLst>
                                        <p:cond delay="0"/>
                                      </p:stCondLst>
                                      <p:childTnLst>
                                        <p:set>
                                          <p:cBhvr>
                                            <p:cTn id="15" dur="1" fill="hold">
                                              <p:stCondLst>
                                                <p:cond delay="0"/>
                                              </p:stCondLst>
                                            </p:cTn>
                                            <p:tgtEl>
                                              <p:spTgt spid="66"/>
                                            </p:tgtEl>
                                            <p:attrNameLst>
                                              <p:attrName>style.visibility</p:attrName>
                                            </p:attrNameLst>
                                          </p:cBhvr>
                                          <p:to>
                                            <p:strVal val="visible"/>
                                          </p:to>
                                        </p:set>
                                        <p:anim calcmode="lin" valueType="num">
                                          <p:cBhvr>
                                            <p:cTn id="16" dur="500" fill="hold"/>
                                            <p:tgtEl>
                                              <p:spTgt spid="66"/>
                                            </p:tgtEl>
                                            <p:attrNameLst>
                                              <p:attrName>ppt_w</p:attrName>
                                            </p:attrNameLst>
                                          </p:cBhvr>
                                          <p:tavLst>
                                            <p:tav tm="0">
                                              <p:val>
                                                <p:fltVal val="0"/>
                                              </p:val>
                                            </p:tav>
                                            <p:tav tm="100000">
                                              <p:val>
                                                <p:strVal val="#ppt_w"/>
                                              </p:val>
                                            </p:tav>
                                          </p:tavLst>
                                        </p:anim>
                                        <p:anim calcmode="lin" valueType="num">
                                          <p:cBhvr>
                                            <p:cTn id="17" dur="500" fill="hold"/>
                                            <p:tgtEl>
                                              <p:spTgt spid="66"/>
                                            </p:tgtEl>
                                            <p:attrNameLst>
                                              <p:attrName>ppt_h</p:attrName>
                                            </p:attrNameLst>
                                          </p:cBhvr>
                                          <p:tavLst>
                                            <p:tav tm="0">
                                              <p:val>
                                                <p:fltVal val="0"/>
                                              </p:val>
                                            </p:tav>
                                            <p:tav tm="100000">
                                              <p:val>
                                                <p:strVal val="#ppt_h"/>
                                              </p:val>
                                            </p:tav>
                                          </p:tavLst>
                                        </p:anim>
                                        <p:anim calcmode="lin" valueType="num">
                                          <p:cBhvr>
                                            <p:cTn id="18" dur="500" fill="hold"/>
                                            <p:tgtEl>
                                              <p:spTgt spid="66"/>
                                            </p:tgtEl>
                                            <p:attrNameLst>
                                              <p:attrName>style.rotation</p:attrName>
                                            </p:attrNameLst>
                                          </p:cBhvr>
                                          <p:tavLst>
                                            <p:tav tm="0">
                                              <p:val>
                                                <p:fltVal val="360"/>
                                              </p:val>
                                            </p:tav>
                                            <p:tav tm="100000">
                                              <p:val>
                                                <p:fltVal val="0"/>
                                              </p:val>
                                            </p:tav>
                                          </p:tavLst>
                                        </p:anim>
                                        <p:animEffect transition="in" filter="fade">
                                          <p:cBhvr>
                                            <p:cTn id="19" dur="500"/>
                                            <p:tgtEl>
                                              <p:spTgt spid="66"/>
                                            </p:tgtEl>
                                          </p:cBhvr>
                                        </p:animEffect>
                                      </p:childTnLst>
                                    </p:cTn>
                                  </p:par>
                                </p:childTnLst>
                              </p:cTn>
                            </p:par>
                            <p:par>
                              <p:cTn id="20" fill="hold">
                                <p:stCondLst>
                                  <p:cond delay="1500"/>
                                </p:stCondLst>
                                <p:childTnLst>
                                  <p:par>
                                    <p:cTn id="21" presetID="2" presetClass="entr" presetSubtype="8" fill="hold" nodeType="afterEffect" p14:presetBounceEnd="30000">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14:bounceEnd="30000">
                                          <p:cBhvr additive="base">
                                            <p:cTn id="23" dur="500" fill="hold"/>
                                            <p:tgtEl>
                                              <p:spTgt spid="85"/>
                                            </p:tgtEl>
                                            <p:attrNameLst>
                                              <p:attrName>ppt_x</p:attrName>
                                            </p:attrNameLst>
                                          </p:cBhvr>
                                          <p:tavLst>
                                            <p:tav tm="0">
                                              <p:val>
                                                <p:strVal val="0-#ppt_w/2"/>
                                              </p:val>
                                            </p:tav>
                                            <p:tav tm="100000">
                                              <p:val>
                                                <p:strVal val="#ppt_x"/>
                                              </p:val>
                                            </p:tav>
                                          </p:tavLst>
                                        </p:anim>
                                        <p:anim calcmode="lin" valueType="num" p14:bounceEnd="30000">
                                          <p:cBhvr additive="base">
                                            <p:cTn id="24" dur="500" fill="hold"/>
                                            <p:tgtEl>
                                              <p:spTgt spid="85"/>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2" presetClass="entr" presetSubtype="2" fill="hold" nodeType="afterEffect" p14:presetBounceEnd="30000">
                                      <p:stCondLst>
                                        <p:cond delay="0"/>
                                      </p:stCondLst>
                                      <p:childTnLst>
                                        <p:set>
                                          <p:cBhvr>
                                            <p:cTn id="27" dur="1" fill="hold">
                                              <p:stCondLst>
                                                <p:cond delay="0"/>
                                              </p:stCondLst>
                                            </p:cTn>
                                            <p:tgtEl>
                                              <p:spTgt spid="88"/>
                                            </p:tgtEl>
                                            <p:attrNameLst>
                                              <p:attrName>style.visibility</p:attrName>
                                            </p:attrNameLst>
                                          </p:cBhvr>
                                          <p:to>
                                            <p:strVal val="visible"/>
                                          </p:to>
                                        </p:set>
                                        <p:anim calcmode="lin" valueType="num" p14:bounceEnd="30000">
                                          <p:cBhvr additive="base">
                                            <p:cTn id="28" dur="500" fill="hold"/>
                                            <p:tgtEl>
                                              <p:spTgt spid="88"/>
                                            </p:tgtEl>
                                            <p:attrNameLst>
                                              <p:attrName>ppt_x</p:attrName>
                                            </p:attrNameLst>
                                          </p:cBhvr>
                                          <p:tavLst>
                                            <p:tav tm="0">
                                              <p:val>
                                                <p:strVal val="1+#ppt_w/2"/>
                                              </p:val>
                                            </p:tav>
                                            <p:tav tm="100000">
                                              <p:val>
                                                <p:strVal val="#ppt_x"/>
                                              </p:val>
                                            </p:tav>
                                          </p:tavLst>
                                        </p:anim>
                                        <p:anim calcmode="lin" valueType="num" p14:bounceEnd="30000">
                                          <p:cBhvr additive="base">
                                            <p:cTn id="29" dur="500" fill="hold"/>
                                            <p:tgtEl>
                                              <p:spTgt spid="88"/>
                                            </p:tgtEl>
                                            <p:attrNameLst>
                                              <p:attrName>ppt_y</p:attrName>
                                            </p:attrNameLst>
                                          </p:cBhvr>
                                          <p:tavLst>
                                            <p:tav tm="0">
                                              <p:val>
                                                <p:strVal val="#ppt_y"/>
                                              </p:val>
                                            </p:tav>
                                            <p:tav tm="100000">
                                              <p:val>
                                                <p:strVal val="#ppt_y"/>
                                              </p:val>
                                            </p:tav>
                                          </p:tavLst>
                                        </p:anim>
                                      </p:childTnLst>
                                    </p:cTn>
                                  </p:par>
                                </p:childTnLst>
                              </p:cTn>
                            </p:par>
                            <p:par>
                              <p:cTn id="30" fill="hold">
                                <p:stCondLst>
                                  <p:cond delay="2500"/>
                                </p:stCondLst>
                                <p:childTnLst>
                                  <p:par>
                                    <p:cTn id="31" presetID="2" presetClass="entr" presetSubtype="8" fill="hold" nodeType="afterEffect" p14:presetBounceEnd="30000">
                                      <p:stCondLst>
                                        <p:cond delay="0"/>
                                      </p:stCondLst>
                                      <p:childTnLst>
                                        <p:set>
                                          <p:cBhvr>
                                            <p:cTn id="32" dur="1" fill="hold">
                                              <p:stCondLst>
                                                <p:cond delay="0"/>
                                              </p:stCondLst>
                                            </p:cTn>
                                            <p:tgtEl>
                                              <p:spTgt spid="91"/>
                                            </p:tgtEl>
                                            <p:attrNameLst>
                                              <p:attrName>style.visibility</p:attrName>
                                            </p:attrNameLst>
                                          </p:cBhvr>
                                          <p:to>
                                            <p:strVal val="visible"/>
                                          </p:to>
                                        </p:set>
                                        <p:anim calcmode="lin" valueType="num" p14:bounceEnd="30000">
                                          <p:cBhvr additive="base">
                                            <p:cTn id="33" dur="500" fill="hold"/>
                                            <p:tgtEl>
                                              <p:spTgt spid="91"/>
                                            </p:tgtEl>
                                            <p:attrNameLst>
                                              <p:attrName>ppt_x</p:attrName>
                                            </p:attrNameLst>
                                          </p:cBhvr>
                                          <p:tavLst>
                                            <p:tav tm="0">
                                              <p:val>
                                                <p:strVal val="0-#ppt_w/2"/>
                                              </p:val>
                                            </p:tav>
                                            <p:tav tm="100000">
                                              <p:val>
                                                <p:strVal val="#ppt_x"/>
                                              </p:val>
                                            </p:tav>
                                          </p:tavLst>
                                        </p:anim>
                                        <p:anim calcmode="lin" valueType="num" p14:bounceEnd="30000">
                                          <p:cBhvr additive="base">
                                            <p:cTn id="34" dur="500" fill="hold"/>
                                            <p:tgtEl>
                                              <p:spTgt spid="91"/>
                                            </p:tgtEl>
                                            <p:attrNameLst>
                                              <p:attrName>ppt_y</p:attrName>
                                            </p:attrNameLst>
                                          </p:cBhvr>
                                          <p:tavLst>
                                            <p:tav tm="0">
                                              <p:val>
                                                <p:strVal val="#ppt_y"/>
                                              </p:val>
                                            </p:tav>
                                            <p:tav tm="100000">
                                              <p:val>
                                                <p:strVal val="#ppt_y"/>
                                              </p:val>
                                            </p:tav>
                                          </p:tavLst>
                                        </p:anim>
                                      </p:childTnLst>
                                    </p:cTn>
                                  </p:par>
                                </p:childTnLst>
                              </p:cTn>
                            </p:par>
                            <p:par>
                              <p:cTn id="35" fill="hold">
                                <p:stCondLst>
                                  <p:cond delay="3000"/>
                                </p:stCondLst>
                                <p:childTnLst>
                                  <p:par>
                                    <p:cTn id="36" presetID="2" presetClass="entr" presetSubtype="2" fill="hold" nodeType="afterEffect" p14:presetBounceEnd="30000">
                                      <p:stCondLst>
                                        <p:cond delay="0"/>
                                      </p:stCondLst>
                                      <p:childTnLst>
                                        <p:set>
                                          <p:cBhvr>
                                            <p:cTn id="37" dur="1" fill="hold">
                                              <p:stCondLst>
                                                <p:cond delay="0"/>
                                              </p:stCondLst>
                                            </p:cTn>
                                            <p:tgtEl>
                                              <p:spTgt spid="94"/>
                                            </p:tgtEl>
                                            <p:attrNameLst>
                                              <p:attrName>style.visibility</p:attrName>
                                            </p:attrNameLst>
                                          </p:cBhvr>
                                          <p:to>
                                            <p:strVal val="visible"/>
                                          </p:to>
                                        </p:set>
                                        <p:anim calcmode="lin" valueType="num" p14:bounceEnd="30000">
                                          <p:cBhvr additive="base">
                                            <p:cTn id="38" dur="500" fill="hold"/>
                                            <p:tgtEl>
                                              <p:spTgt spid="94"/>
                                            </p:tgtEl>
                                            <p:attrNameLst>
                                              <p:attrName>ppt_x</p:attrName>
                                            </p:attrNameLst>
                                          </p:cBhvr>
                                          <p:tavLst>
                                            <p:tav tm="0">
                                              <p:val>
                                                <p:strVal val="1+#ppt_w/2"/>
                                              </p:val>
                                            </p:tav>
                                            <p:tav tm="100000">
                                              <p:val>
                                                <p:strVal val="#ppt_x"/>
                                              </p:val>
                                            </p:tav>
                                          </p:tavLst>
                                        </p:anim>
                                        <p:anim calcmode="lin" valueType="num" p14:bounceEnd="30000">
                                          <p:cBhvr additive="base">
                                            <p:cTn id="39" dur="500" fill="hold"/>
                                            <p:tgtEl>
                                              <p:spTgt spid="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0-#ppt_w/2"/>
                                              </p:val>
                                            </p:tav>
                                            <p:tav tm="100000">
                                              <p:val>
                                                <p:strVal val="#ppt_x"/>
                                              </p:val>
                                            </p:tav>
                                          </p:tavLst>
                                        </p:anim>
                                        <p:anim calcmode="lin" valueType="num">
                                          <p:cBhvr additive="base">
                                            <p:cTn id="8" dur="500" fill="hold"/>
                                            <p:tgtEl>
                                              <p:spTgt spid="3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wipe(left)">
                                          <p:cBhvr>
                                            <p:cTn id="12" dur="500"/>
                                            <p:tgtEl>
                                              <p:spTgt spid="37"/>
                                            </p:tgtEl>
                                          </p:cBhvr>
                                        </p:animEffect>
                                      </p:childTnLst>
                                    </p:cTn>
                                  </p:par>
                                </p:childTnLst>
                              </p:cTn>
                            </p:par>
                            <p:par>
                              <p:cTn id="13" fill="hold">
                                <p:stCondLst>
                                  <p:cond delay="1000"/>
                                </p:stCondLst>
                                <p:childTnLst>
                                  <p:par>
                                    <p:cTn id="14" presetID="49" presetClass="entr" presetSubtype="0" decel="100000" fill="hold" nodeType="afterEffect">
                                      <p:stCondLst>
                                        <p:cond delay="0"/>
                                      </p:stCondLst>
                                      <p:childTnLst>
                                        <p:set>
                                          <p:cBhvr>
                                            <p:cTn id="15" dur="1" fill="hold">
                                              <p:stCondLst>
                                                <p:cond delay="0"/>
                                              </p:stCondLst>
                                            </p:cTn>
                                            <p:tgtEl>
                                              <p:spTgt spid="66"/>
                                            </p:tgtEl>
                                            <p:attrNameLst>
                                              <p:attrName>style.visibility</p:attrName>
                                            </p:attrNameLst>
                                          </p:cBhvr>
                                          <p:to>
                                            <p:strVal val="visible"/>
                                          </p:to>
                                        </p:set>
                                        <p:anim calcmode="lin" valueType="num">
                                          <p:cBhvr>
                                            <p:cTn id="16" dur="500" fill="hold"/>
                                            <p:tgtEl>
                                              <p:spTgt spid="66"/>
                                            </p:tgtEl>
                                            <p:attrNameLst>
                                              <p:attrName>ppt_w</p:attrName>
                                            </p:attrNameLst>
                                          </p:cBhvr>
                                          <p:tavLst>
                                            <p:tav tm="0">
                                              <p:val>
                                                <p:fltVal val="0"/>
                                              </p:val>
                                            </p:tav>
                                            <p:tav tm="100000">
                                              <p:val>
                                                <p:strVal val="#ppt_w"/>
                                              </p:val>
                                            </p:tav>
                                          </p:tavLst>
                                        </p:anim>
                                        <p:anim calcmode="lin" valueType="num">
                                          <p:cBhvr>
                                            <p:cTn id="17" dur="500" fill="hold"/>
                                            <p:tgtEl>
                                              <p:spTgt spid="66"/>
                                            </p:tgtEl>
                                            <p:attrNameLst>
                                              <p:attrName>ppt_h</p:attrName>
                                            </p:attrNameLst>
                                          </p:cBhvr>
                                          <p:tavLst>
                                            <p:tav tm="0">
                                              <p:val>
                                                <p:fltVal val="0"/>
                                              </p:val>
                                            </p:tav>
                                            <p:tav tm="100000">
                                              <p:val>
                                                <p:strVal val="#ppt_h"/>
                                              </p:val>
                                            </p:tav>
                                          </p:tavLst>
                                        </p:anim>
                                        <p:anim calcmode="lin" valueType="num">
                                          <p:cBhvr>
                                            <p:cTn id="18" dur="500" fill="hold"/>
                                            <p:tgtEl>
                                              <p:spTgt spid="66"/>
                                            </p:tgtEl>
                                            <p:attrNameLst>
                                              <p:attrName>style.rotation</p:attrName>
                                            </p:attrNameLst>
                                          </p:cBhvr>
                                          <p:tavLst>
                                            <p:tav tm="0">
                                              <p:val>
                                                <p:fltVal val="360"/>
                                              </p:val>
                                            </p:tav>
                                            <p:tav tm="100000">
                                              <p:val>
                                                <p:fltVal val="0"/>
                                              </p:val>
                                            </p:tav>
                                          </p:tavLst>
                                        </p:anim>
                                        <p:animEffect transition="in" filter="fade">
                                          <p:cBhvr>
                                            <p:cTn id="19" dur="500"/>
                                            <p:tgtEl>
                                              <p:spTgt spid="66"/>
                                            </p:tgtEl>
                                          </p:cBhvr>
                                        </p:animEffect>
                                      </p:childTnLst>
                                    </p:cTn>
                                  </p:par>
                                </p:childTnLst>
                              </p:cTn>
                            </p:par>
                            <p:par>
                              <p:cTn id="20" fill="hold">
                                <p:stCondLst>
                                  <p:cond delay="1500"/>
                                </p:stCondLst>
                                <p:childTnLst>
                                  <p:par>
                                    <p:cTn id="21" presetID="2" presetClass="entr" presetSubtype="8" fill="hold"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additive="base">
                                            <p:cTn id="23" dur="500" fill="hold"/>
                                            <p:tgtEl>
                                              <p:spTgt spid="85"/>
                                            </p:tgtEl>
                                            <p:attrNameLst>
                                              <p:attrName>ppt_x</p:attrName>
                                            </p:attrNameLst>
                                          </p:cBhvr>
                                          <p:tavLst>
                                            <p:tav tm="0">
                                              <p:val>
                                                <p:strVal val="0-#ppt_w/2"/>
                                              </p:val>
                                            </p:tav>
                                            <p:tav tm="100000">
                                              <p:val>
                                                <p:strVal val="#ppt_x"/>
                                              </p:val>
                                            </p:tav>
                                          </p:tavLst>
                                        </p:anim>
                                        <p:anim calcmode="lin" valueType="num">
                                          <p:cBhvr additive="base">
                                            <p:cTn id="24" dur="500" fill="hold"/>
                                            <p:tgtEl>
                                              <p:spTgt spid="85"/>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2" presetClass="entr" presetSubtype="2" fill="hold" nodeType="afterEffect">
                                      <p:stCondLst>
                                        <p:cond delay="0"/>
                                      </p:stCondLst>
                                      <p:childTnLst>
                                        <p:set>
                                          <p:cBhvr>
                                            <p:cTn id="27" dur="1" fill="hold">
                                              <p:stCondLst>
                                                <p:cond delay="0"/>
                                              </p:stCondLst>
                                            </p:cTn>
                                            <p:tgtEl>
                                              <p:spTgt spid="88"/>
                                            </p:tgtEl>
                                            <p:attrNameLst>
                                              <p:attrName>style.visibility</p:attrName>
                                            </p:attrNameLst>
                                          </p:cBhvr>
                                          <p:to>
                                            <p:strVal val="visible"/>
                                          </p:to>
                                        </p:set>
                                        <p:anim calcmode="lin" valueType="num">
                                          <p:cBhvr additive="base">
                                            <p:cTn id="28" dur="500" fill="hold"/>
                                            <p:tgtEl>
                                              <p:spTgt spid="88"/>
                                            </p:tgtEl>
                                            <p:attrNameLst>
                                              <p:attrName>ppt_x</p:attrName>
                                            </p:attrNameLst>
                                          </p:cBhvr>
                                          <p:tavLst>
                                            <p:tav tm="0">
                                              <p:val>
                                                <p:strVal val="1+#ppt_w/2"/>
                                              </p:val>
                                            </p:tav>
                                            <p:tav tm="100000">
                                              <p:val>
                                                <p:strVal val="#ppt_x"/>
                                              </p:val>
                                            </p:tav>
                                          </p:tavLst>
                                        </p:anim>
                                        <p:anim calcmode="lin" valueType="num">
                                          <p:cBhvr additive="base">
                                            <p:cTn id="29" dur="500" fill="hold"/>
                                            <p:tgtEl>
                                              <p:spTgt spid="88"/>
                                            </p:tgtEl>
                                            <p:attrNameLst>
                                              <p:attrName>ppt_y</p:attrName>
                                            </p:attrNameLst>
                                          </p:cBhvr>
                                          <p:tavLst>
                                            <p:tav tm="0">
                                              <p:val>
                                                <p:strVal val="#ppt_y"/>
                                              </p:val>
                                            </p:tav>
                                            <p:tav tm="100000">
                                              <p:val>
                                                <p:strVal val="#ppt_y"/>
                                              </p:val>
                                            </p:tav>
                                          </p:tavLst>
                                        </p:anim>
                                      </p:childTnLst>
                                    </p:cTn>
                                  </p:par>
                                </p:childTnLst>
                              </p:cTn>
                            </p:par>
                            <p:par>
                              <p:cTn id="30" fill="hold">
                                <p:stCondLst>
                                  <p:cond delay="2500"/>
                                </p:stCondLst>
                                <p:childTnLst>
                                  <p:par>
                                    <p:cTn id="31" presetID="2" presetClass="entr" presetSubtype="8" fill="hold" nodeType="afterEffect">
                                      <p:stCondLst>
                                        <p:cond delay="0"/>
                                      </p:stCondLst>
                                      <p:childTnLst>
                                        <p:set>
                                          <p:cBhvr>
                                            <p:cTn id="32" dur="1" fill="hold">
                                              <p:stCondLst>
                                                <p:cond delay="0"/>
                                              </p:stCondLst>
                                            </p:cTn>
                                            <p:tgtEl>
                                              <p:spTgt spid="91"/>
                                            </p:tgtEl>
                                            <p:attrNameLst>
                                              <p:attrName>style.visibility</p:attrName>
                                            </p:attrNameLst>
                                          </p:cBhvr>
                                          <p:to>
                                            <p:strVal val="visible"/>
                                          </p:to>
                                        </p:set>
                                        <p:anim calcmode="lin" valueType="num">
                                          <p:cBhvr additive="base">
                                            <p:cTn id="33" dur="500" fill="hold"/>
                                            <p:tgtEl>
                                              <p:spTgt spid="91"/>
                                            </p:tgtEl>
                                            <p:attrNameLst>
                                              <p:attrName>ppt_x</p:attrName>
                                            </p:attrNameLst>
                                          </p:cBhvr>
                                          <p:tavLst>
                                            <p:tav tm="0">
                                              <p:val>
                                                <p:strVal val="0-#ppt_w/2"/>
                                              </p:val>
                                            </p:tav>
                                            <p:tav tm="100000">
                                              <p:val>
                                                <p:strVal val="#ppt_x"/>
                                              </p:val>
                                            </p:tav>
                                          </p:tavLst>
                                        </p:anim>
                                        <p:anim calcmode="lin" valueType="num">
                                          <p:cBhvr additive="base">
                                            <p:cTn id="34" dur="500" fill="hold"/>
                                            <p:tgtEl>
                                              <p:spTgt spid="91"/>
                                            </p:tgtEl>
                                            <p:attrNameLst>
                                              <p:attrName>ppt_y</p:attrName>
                                            </p:attrNameLst>
                                          </p:cBhvr>
                                          <p:tavLst>
                                            <p:tav tm="0">
                                              <p:val>
                                                <p:strVal val="#ppt_y"/>
                                              </p:val>
                                            </p:tav>
                                            <p:tav tm="100000">
                                              <p:val>
                                                <p:strVal val="#ppt_y"/>
                                              </p:val>
                                            </p:tav>
                                          </p:tavLst>
                                        </p:anim>
                                      </p:childTnLst>
                                    </p:cTn>
                                  </p:par>
                                </p:childTnLst>
                              </p:cTn>
                            </p:par>
                            <p:par>
                              <p:cTn id="35" fill="hold">
                                <p:stCondLst>
                                  <p:cond delay="3000"/>
                                </p:stCondLst>
                                <p:childTnLst>
                                  <p:par>
                                    <p:cTn id="36" presetID="2" presetClass="entr" presetSubtype="2" fill="hold" nodeType="afterEffect">
                                      <p:stCondLst>
                                        <p:cond delay="0"/>
                                      </p:stCondLst>
                                      <p:childTnLst>
                                        <p:set>
                                          <p:cBhvr>
                                            <p:cTn id="37" dur="1" fill="hold">
                                              <p:stCondLst>
                                                <p:cond delay="0"/>
                                              </p:stCondLst>
                                            </p:cTn>
                                            <p:tgtEl>
                                              <p:spTgt spid="94"/>
                                            </p:tgtEl>
                                            <p:attrNameLst>
                                              <p:attrName>style.visibility</p:attrName>
                                            </p:attrNameLst>
                                          </p:cBhvr>
                                          <p:to>
                                            <p:strVal val="visible"/>
                                          </p:to>
                                        </p:set>
                                        <p:anim calcmode="lin" valueType="num">
                                          <p:cBhvr additive="base">
                                            <p:cTn id="38" dur="500" fill="hold"/>
                                            <p:tgtEl>
                                              <p:spTgt spid="94"/>
                                            </p:tgtEl>
                                            <p:attrNameLst>
                                              <p:attrName>ppt_x</p:attrName>
                                            </p:attrNameLst>
                                          </p:cBhvr>
                                          <p:tavLst>
                                            <p:tav tm="0">
                                              <p:val>
                                                <p:strVal val="1+#ppt_w/2"/>
                                              </p:val>
                                            </p:tav>
                                            <p:tav tm="100000">
                                              <p:val>
                                                <p:strVal val="#ppt_x"/>
                                              </p:val>
                                            </p:tav>
                                          </p:tavLst>
                                        </p:anim>
                                        <p:anim calcmode="lin" valueType="num">
                                          <p:cBhvr additive="base">
                                            <p:cTn id="39" dur="500" fill="hold"/>
                                            <p:tgtEl>
                                              <p:spTgt spid="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bldLvl="0" animBg="1"/>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nvSpPr>
        <p:spPr>
          <a:xfrm rot="16200000">
            <a:off x="5584648" y="-344203"/>
            <a:ext cx="1718803" cy="5399903"/>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37" name="梯形 36"/>
          <p:cNvSpPr/>
          <p:nvPr/>
        </p:nvSpPr>
        <p:spPr>
          <a:xfrm rot="5400000">
            <a:off x="998730" y="477602"/>
            <a:ext cx="1758050" cy="3755509"/>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29" name="矩形 28"/>
          <p:cNvSpPr/>
          <p:nvPr/>
        </p:nvSpPr>
        <p:spPr>
          <a:xfrm>
            <a:off x="4624703" y="2044068"/>
            <a:ext cx="2423160" cy="622300"/>
          </a:xfrm>
          <a:prstGeom prst="rect">
            <a:avLst/>
          </a:prstGeom>
        </p:spPr>
        <p:txBody>
          <a:bodyPr wrap="none" lIns="68580" tIns="34290" rIns="68580" bIns="34290">
            <a:spAutoFit/>
          </a:bodyPr>
          <a:lstStyle/>
          <a:p>
            <a:r>
              <a:rPr lang="zh-CN" altLang="en-US" sz="3600" b="1" dirty="0">
                <a:solidFill>
                  <a:schemeClr val="bg1"/>
                </a:solidFill>
              </a:rPr>
              <a:t>问题及总结</a:t>
            </a:r>
            <a:endParaRPr lang="zh-CN" altLang="en-US" sz="3600" b="1" dirty="0">
              <a:solidFill>
                <a:schemeClr val="bg1"/>
              </a:solidFill>
            </a:endParaRPr>
          </a:p>
        </p:txBody>
      </p:sp>
      <p:pic>
        <p:nvPicPr>
          <p:cNvPr id="3" name="图片 2" descr="GZUOYVM%BU`0T7(M~QCIYU0"/>
          <p:cNvPicPr>
            <a:picLocks noChangeAspect="1"/>
          </p:cNvPicPr>
          <p:nvPr/>
        </p:nvPicPr>
        <p:blipFill>
          <a:blip r:embed="rId1"/>
          <a:srcRect l="7965" t="14627" r="66469" b="24627"/>
          <a:stretch>
            <a:fillRect/>
          </a:stretch>
        </p:blipFill>
        <p:spPr>
          <a:xfrm>
            <a:off x="937260" y="1774825"/>
            <a:ext cx="1109980" cy="1042035"/>
          </a:xfrm>
          <a:custGeom>
            <a:avLst/>
            <a:gdLst/>
            <a:ahLst/>
            <a:cxnLst>
              <a:cxn ang="3">
                <a:pos x="hc" y="t"/>
              </a:cxn>
              <a:cxn ang="cd2">
                <a:pos x="l" y="vc"/>
              </a:cxn>
              <a:cxn ang="cd4">
                <a:pos x="hc" y="b"/>
              </a:cxn>
              <a:cxn ang="0">
                <a:pos x="r" y="vc"/>
              </a:cxn>
            </a:cxnLst>
            <a:rect l="l" t="t" r="r" b="b"/>
            <a:pathLst>
              <a:path w="1162" h="1221">
                <a:moveTo>
                  <a:pt x="581" y="0"/>
                </a:moveTo>
                <a:cubicBezTo>
                  <a:pt x="902" y="0"/>
                  <a:pt x="1162" y="273"/>
                  <a:pt x="1162" y="611"/>
                </a:cubicBezTo>
                <a:cubicBezTo>
                  <a:pt x="1162" y="948"/>
                  <a:pt x="902" y="1221"/>
                  <a:pt x="581" y="1221"/>
                </a:cubicBezTo>
                <a:cubicBezTo>
                  <a:pt x="260" y="1221"/>
                  <a:pt x="0" y="948"/>
                  <a:pt x="0" y="611"/>
                </a:cubicBezTo>
                <a:cubicBezTo>
                  <a:pt x="0" y="273"/>
                  <a:pt x="260" y="0"/>
                  <a:pt x="581" y="0"/>
                </a:cubicBezTo>
                <a:close/>
              </a:path>
            </a:pathLst>
          </a:custGeom>
          <a:noFill/>
        </p:spPr>
      </p:pic>
      <p:sp>
        <p:nvSpPr>
          <p:cNvPr id="27" name="文本框 2"/>
          <p:cNvSpPr txBox="1"/>
          <p:nvPr/>
        </p:nvSpPr>
        <p:spPr>
          <a:xfrm>
            <a:off x="2796809" y="1917123"/>
            <a:ext cx="872675" cy="900246"/>
          </a:xfrm>
          <a:prstGeom prst="rect">
            <a:avLst/>
          </a:prstGeom>
          <a:noFill/>
        </p:spPr>
        <p:txBody>
          <a:bodyPr wrap="none" lIns="68580" tIns="34290" rIns="68580" bIns="34290" rtlCol="0">
            <a:spAutoFit/>
          </a:bodyPr>
          <a:p>
            <a:r>
              <a:rPr lang="en-US" altLang="zh-CN" b="1" dirty="0" smtClean="0">
                <a:solidFill>
                  <a:schemeClr val="bg1"/>
                </a:solidFill>
              </a:rPr>
              <a:t>Part</a:t>
            </a:r>
            <a:r>
              <a:rPr lang="en-US" altLang="zh-CN" sz="5400" b="1" dirty="0" smtClean="0">
                <a:solidFill>
                  <a:schemeClr val="bg1"/>
                </a:solidFill>
              </a:rPr>
              <a:t>3</a:t>
            </a:r>
            <a:endParaRPr lang="zh-CN" altLang="en-US" sz="5400" b="1"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left)">
                                      <p:cBhvr>
                                        <p:cTn id="15" dur="500"/>
                                        <p:tgtEl>
                                          <p:spTgt spid="29"/>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randombar(horizontal)">
                                      <p:cBhvr>
                                        <p:cTn id="1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7" grpId="0" bldLvl="0" animBg="1"/>
      <p:bldP spid="29" grpId="0"/>
      <p:bldP spid="2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a:spLocks noChangeArrowheads="1"/>
          </p:cNvSpPr>
          <p:nvPr/>
        </p:nvSpPr>
        <p:spPr bwMode="auto">
          <a:xfrm>
            <a:off x="476188" y="177842"/>
            <a:ext cx="79121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smtClean="0">
                <a:solidFill>
                  <a:schemeClr val="accent1"/>
                </a:solidFill>
                <a:latin typeface="Arial" panose="020B0604020202020204" pitchFamily="34" charset="0"/>
              </a:rPr>
              <a:t>总结</a:t>
            </a:r>
            <a:endParaRPr lang="zh-CN" altLang="en-US" sz="2400" b="1" dirty="0">
              <a:solidFill>
                <a:schemeClr val="accent1"/>
              </a:solidFill>
              <a:latin typeface="Arial" panose="020B0604020202020204" pitchFamily="34" charset="0"/>
            </a:endParaRPr>
          </a:p>
        </p:txBody>
      </p:sp>
      <p:sp>
        <p:nvSpPr>
          <p:cNvPr id="20" name="等腰三角形 19"/>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
        <p:nvSpPr>
          <p:cNvPr id="21" name="Freeform 5"/>
          <p:cNvSpPr/>
          <p:nvPr/>
        </p:nvSpPr>
        <p:spPr bwMode="auto">
          <a:xfrm>
            <a:off x="1156410" y="2033229"/>
            <a:ext cx="1679368" cy="151413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ln>
        </p:spPr>
        <p:txBody>
          <a:bodyPr vert="horz" wrap="square" lIns="91440" tIns="45720" rIns="91440" bIns="45720" numCol="1" anchor="t" anchorCtr="0" compatLnSpc="1"/>
          <a:lstStyle/>
          <a:p>
            <a:endParaRPr lang="zh-CN" altLang="en-US"/>
          </a:p>
        </p:txBody>
      </p:sp>
      <p:sp>
        <p:nvSpPr>
          <p:cNvPr id="22" name="TextBox 21"/>
          <p:cNvSpPr txBox="1"/>
          <p:nvPr/>
        </p:nvSpPr>
        <p:spPr>
          <a:xfrm>
            <a:off x="1541751" y="2359410"/>
            <a:ext cx="908686" cy="861695"/>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zh-CN" altLang="en-US" sz="2800" b="1" dirty="0"/>
              <a:t>观点总结</a:t>
            </a:r>
            <a:endParaRPr lang="zh-CN" altLang="en-US" sz="2800" b="1" dirty="0"/>
          </a:p>
        </p:txBody>
      </p:sp>
      <p:sp>
        <p:nvSpPr>
          <p:cNvPr id="23" name="圆角矩形 22"/>
          <p:cNvSpPr/>
          <p:nvPr/>
        </p:nvSpPr>
        <p:spPr>
          <a:xfrm>
            <a:off x="3559080" y="1462699"/>
            <a:ext cx="4119012" cy="45168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Freeform 5"/>
          <p:cNvSpPr/>
          <p:nvPr/>
        </p:nvSpPr>
        <p:spPr bwMode="auto">
          <a:xfrm>
            <a:off x="2913464" y="1666788"/>
            <a:ext cx="547516" cy="2247018"/>
          </a:xfrm>
          <a:custGeom>
            <a:avLst/>
            <a:gdLst>
              <a:gd name="T0" fmla="*/ 1999 w 3544"/>
              <a:gd name="T1" fmla="*/ 9150 h 14563"/>
              <a:gd name="T2" fmla="*/ 1999 w 3544"/>
              <a:gd name="T3" fmla="*/ 12306 h 14563"/>
              <a:gd name="T4" fmla="*/ 2353 w 3544"/>
              <a:gd name="T5" fmla="*/ 13628 h 14563"/>
              <a:gd name="T6" fmla="*/ 3544 w 3544"/>
              <a:gd name="T7" fmla="*/ 14112 h 14563"/>
              <a:gd name="T8" fmla="*/ 3544 w 3544"/>
              <a:gd name="T9" fmla="*/ 14563 h 14563"/>
              <a:gd name="T10" fmla="*/ 1933 w 3544"/>
              <a:gd name="T11" fmla="*/ 14016 h 14563"/>
              <a:gd name="T12" fmla="*/ 1419 w 3544"/>
              <a:gd name="T13" fmla="*/ 12050 h 14563"/>
              <a:gd name="T14" fmla="*/ 1419 w 3544"/>
              <a:gd name="T15" fmla="*/ 9279 h 14563"/>
              <a:gd name="T16" fmla="*/ 1160 w 3544"/>
              <a:gd name="T17" fmla="*/ 8022 h 14563"/>
              <a:gd name="T18" fmla="*/ 0 w 3544"/>
              <a:gd name="T19" fmla="*/ 7475 h 14563"/>
              <a:gd name="T20" fmla="*/ 0 w 3544"/>
              <a:gd name="T21" fmla="*/ 7088 h 14563"/>
              <a:gd name="T22" fmla="*/ 1127 w 3544"/>
              <a:gd name="T23" fmla="*/ 6571 h 14563"/>
              <a:gd name="T24" fmla="*/ 1419 w 3544"/>
              <a:gd name="T25" fmla="*/ 5284 h 14563"/>
              <a:gd name="T26" fmla="*/ 1419 w 3544"/>
              <a:gd name="T27" fmla="*/ 2513 h 14563"/>
              <a:gd name="T28" fmla="*/ 1933 w 3544"/>
              <a:gd name="T29" fmla="*/ 547 h 14563"/>
              <a:gd name="T30" fmla="*/ 3544 w 3544"/>
              <a:gd name="T31" fmla="*/ 0 h 14563"/>
              <a:gd name="T32" fmla="*/ 3544 w 3544"/>
              <a:gd name="T33" fmla="*/ 451 h 14563"/>
              <a:gd name="T34" fmla="*/ 2353 w 3544"/>
              <a:gd name="T35" fmla="*/ 902 h 14563"/>
              <a:gd name="T36" fmla="*/ 1999 w 3544"/>
              <a:gd name="T37" fmla="*/ 2254 h 14563"/>
              <a:gd name="T38" fmla="*/ 1999 w 3544"/>
              <a:gd name="T39" fmla="*/ 5413 h 14563"/>
              <a:gd name="T40" fmla="*/ 580 w 3544"/>
              <a:gd name="T41" fmla="*/ 7275 h 14563"/>
              <a:gd name="T42" fmla="*/ 580 w 3544"/>
              <a:gd name="T43" fmla="*/ 7304 h 14563"/>
              <a:gd name="T44" fmla="*/ 1999 w 3544"/>
              <a:gd name="T45" fmla="*/ 9150 h 14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44" h="14563">
                <a:moveTo>
                  <a:pt x="1999" y="9150"/>
                </a:moveTo>
                <a:lnTo>
                  <a:pt x="1999" y="12306"/>
                </a:lnTo>
                <a:cubicBezTo>
                  <a:pt x="1999" y="12867"/>
                  <a:pt x="2117" y="13306"/>
                  <a:pt x="2353" y="13628"/>
                </a:cubicBezTo>
                <a:cubicBezTo>
                  <a:pt x="2590" y="13950"/>
                  <a:pt x="2986" y="14112"/>
                  <a:pt x="3544" y="14112"/>
                </a:cubicBezTo>
                <a:lnTo>
                  <a:pt x="3544" y="14563"/>
                </a:lnTo>
                <a:cubicBezTo>
                  <a:pt x="2815" y="14563"/>
                  <a:pt x="2276" y="14379"/>
                  <a:pt x="1933" y="14016"/>
                </a:cubicBezTo>
                <a:cubicBezTo>
                  <a:pt x="1589" y="13650"/>
                  <a:pt x="1419" y="12993"/>
                  <a:pt x="1419" y="12050"/>
                </a:cubicBezTo>
                <a:lnTo>
                  <a:pt x="1419" y="9279"/>
                </a:lnTo>
                <a:cubicBezTo>
                  <a:pt x="1419" y="8762"/>
                  <a:pt x="1333" y="8344"/>
                  <a:pt x="1160" y="8022"/>
                </a:cubicBezTo>
                <a:cubicBezTo>
                  <a:pt x="990" y="7701"/>
                  <a:pt x="602" y="7516"/>
                  <a:pt x="0" y="7475"/>
                </a:cubicBezTo>
                <a:lnTo>
                  <a:pt x="0" y="7088"/>
                </a:lnTo>
                <a:cubicBezTo>
                  <a:pt x="558" y="7002"/>
                  <a:pt x="935" y="6829"/>
                  <a:pt x="1127" y="6571"/>
                </a:cubicBezTo>
                <a:cubicBezTo>
                  <a:pt x="1322" y="6315"/>
                  <a:pt x="1419" y="5883"/>
                  <a:pt x="1419" y="5284"/>
                </a:cubicBezTo>
                <a:lnTo>
                  <a:pt x="1419" y="2513"/>
                </a:lnTo>
                <a:cubicBezTo>
                  <a:pt x="1419" y="1567"/>
                  <a:pt x="1589" y="913"/>
                  <a:pt x="1933" y="547"/>
                </a:cubicBezTo>
                <a:cubicBezTo>
                  <a:pt x="2276" y="181"/>
                  <a:pt x="2815" y="0"/>
                  <a:pt x="3544" y="0"/>
                </a:cubicBezTo>
                <a:lnTo>
                  <a:pt x="3544" y="451"/>
                </a:lnTo>
                <a:cubicBezTo>
                  <a:pt x="2986" y="451"/>
                  <a:pt x="2590" y="602"/>
                  <a:pt x="2353" y="902"/>
                </a:cubicBezTo>
                <a:cubicBezTo>
                  <a:pt x="2117" y="1201"/>
                  <a:pt x="1999" y="1652"/>
                  <a:pt x="1999" y="2254"/>
                </a:cubicBezTo>
                <a:lnTo>
                  <a:pt x="1999" y="5413"/>
                </a:lnTo>
                <a:cubicBezTo>
                  <a:pt x="1999" y="6265"/>
                  <a:pt x="1592" y="7275"/>
                  <a:pt x="580" y="7275"/>
                </a:cubicBezTo>
                <a:lnTo>
                  <a:pt x="580" y="7304"/>
                </a:lnTo>
                <a:cubicBezTo>
                  <a:pt x="1565" y="7304"/>
                  <a:pt x="1999" y="8309"/>
                  <a:pt x="1999" y="9150"/>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5" name="圆角矩形 24"/>
          <p:cNvSpPr/>
          <p:nvPr/>
        </p:nvSpPr>
        <p:spPr>
          <a:xfrm>
            <a:off x="3559080" y="2197093"/>
            <a:ext cx="4119012" cy="45168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角矩形 25"/>
          <p:cNvSpPr/>
          <p:nvPr/>
        </p:nvSpPr>
        <p:spPr>
          <a:xfrm>
            <a:off x="3559080" y="2931487"/>
            <a:ext cx="4119012" cy="45168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3559080" y="3665880"/>
            <a:ext cx="4119012" cy="45168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27"/>
          <p:cNvSpPr txBox="1"/>
          <p:nvPr/>
        </p:nvSpPr>
        <p:spPr>
          <a:xfrm>
            <a:off x="3877592" y="1610763"/>
            <a:ext cx="3456384" cy="166370"/>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1200" dirty="0" smtClean="0">
                <a:solidFill>
                  <a:schemeClr val="bg1"/>
                </a:solidFill>
              </a:rPr>
              <a:t>项目启动前，需进行项目进度计划的编写。</a:t>
            </a:r>
            <a:endParaRPr lang="en-US" altLang="zh-CN" sz="1200" dirty="0">
              <a:solidFill>
                <a:schemeClr val="bg1"/>
              </a:solidFill>
            </a:endParaRPr>
          </a:p>
        </p:txBody>
      </p:sp>
      <p:sp>
        <p:nvSpPr>
          <p:cNvPr id="29" name="TextBox 28"/>
          <p:cNvSpPr txBox="1"/>
          <p:nvPr/>
        </p:nvSpPr>
        <p:spPr>
          <a:xfrm>
            <a:off x="3877592" y="2339579"/>
            <a:ext cx="3456384" cy="166370"/>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1200" dirty="0" smtClean="0">
                <a:solidFill>
                  <a:schemeClr val="bg1"/>
                </a:solidFill>
              </a:rPr>
              <a:t>需通过最底层的需求，进行业务建模。</a:t>
            </a:r>
            <a:endParaRPr lang="en-US" altLang="zh-CN" sz="1200" dirty="0">
              <a:solidFill>
                <a:schemeClr val="bg1"/>
              </a:solidFill>
            </a:endParaRPr>
          </a:p>
        </p:txBody>
      </p:sp>
      <p:sp>
        <p:nvSpPr>
          <p:cNvPr id="30" name="TextBox 29"/>
          <p:cNvSpPr txBox="1"/>
          <p:nvPr/>
        </p:nvSpPr>
        <p:spPr>
          <a:xfrm>
            <a:off x="3877592" y="3073973"/>
            <a:ext cx="3456384" cy="166370"/>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1200" dirty="0" smtClean="0">
                <a:solidFill>
                  <a:schemeClr val="bg1"/>
                </a:solidFill>
              </a:rPr>
              <a:t>业务建模之后需通过系统的实际转到系统建模上来。</a:t>
            </a:r>
            <a:endParaRPr lang="en-US" altLang="zh-CN" sz="1200" dirty="0">
              <a:solidFill>
                <a:schemeClr val="bg1"/>
              </a:solidFill>
            </a:endParaRPr>
          </a:p>
        </p:txBody>
      </p:sp>
      <p:sp>
        <p:nvSpPr>
          <p:cNvPr id="31" name="TextBox 30"/>
          <p:cNvSpPr txBox="1"/>
          <p:nvPr/>
        </p:nvSpPr>
        <p:spPr>
          <a:xfrm>
            <a:off x="3877592" y="3808366"/>
            <a:ext cx="3456384" cy="166370"/>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1200" dirty="0" smtClean="0">
                <a:solidFill>
                  <a:schemeClr val="bg1"/>
                </a:solidFill>
              </a:rPr>
              <a:t>团队的协同开发极大的提高了任务完成的效率。</a:t>
            </a:r>
            <a:endParaRPr lang="en-US" altLang="zh-CN" sz="1200"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45"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2000"/>
                                        <p:tgtEl>
                                          <p:spTgt spid="22"/>
                                        </p:tgtEl>
                                      </p:cBhvr>
                                    </p:animEffect>
                                    <p:anim calcmode="lin" valueType="num">
                                      <p:cBhvr>
                                        <p:cTn id="18" dur="2000" fill="hold"/>
                                        <p:tgtEl>
                                          <p:spTgt spid="22"/>
                                        </p:tgtEl>
                                        <p:attrNameLst>
                                          <p:attrName>ppt_w</p:attrName>
                                        </p:attrNameLst>
                                      </p:cBhvr>
                                      <p:tavLst>
                                        <p:tav tm="0" fmla="#ppt_w*sin(2.5*pi*$)">
                                          <p:val>
                                            <p:fltVal val="0"/>
                                          </p:val>
                                        </p:tav>
                                        <p:tav tm="100000">
                                          <p:val>
                                            <p:fltVal val="1"/>
                                          </p:val>
                                        </p:tav>
                                      </p:tavLst>
                                    </p:anim>
                                    <p:anim calcmode="lin" valueType="num">
                                      <p:cBhvr>
                                        <p:cTn id="19" dur="2000" fill="hold"/>
                                        <p:tgtEl>
                                          <p:spTgt spid="22"/>
                                        </p:tgtEl>
                                        <p:attrNameLst>
                                          <p:attrName>ppt_h</p:attrName>
                                        </p:attrNameLst>
                                      </p:cBhvr>
                                      <p:tavLst>
                                        <p:tav tm="0">
                                          <p:val>
                                            <p:strVal val="#ppt_h"/>
                                          </p:val>
                                        </p:tav>
                                        <p:tav tm="100000">
                                          <p:val>
                                            <p:strVal val="#ppt_h"/>
                                          </p:val>
                                        </p:tav>
                                      </p:tavLst>
                                    </p:anim>
                                  </p:childTnLst>
                                </p:cTn>
                              </p:par>
                              <p:par>
                                <p:cTn id="20" presetID="45"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2000"/>
                                        <p:tgtEl>
                                          <p:spTgt spid="21"/>
                                        </p:tgtEl>
                                      </p:cBhvr>
                                    </p:animEffect>
                                    <p:anim calcmode="lin" valueType="num">
                                      <p:cBhvr>
                                        <p:cTn id="23" dur="2000" fill="hold"/>
                                        <p:tgtEl>
                                          <p:spTgt spid="21"/>
                                        </p:tgtEl>
                                        <p:attrNameLst>
                                          <p:attrName>ppt_w</p:attrName>
                                        </p:attrNameLst>
                                      </p:cBhvr>
                                      <p:tavLst>
                                        <p:tav tm="0" fmla="#ppt_w*sin(2.5*pi*$)">
                                          <p:val>
                                            <p:fltVal val="0"/>
                                          </p:val>
                                        </p:tav>
                                        <p:tav tm="100000">
                                          <p:val>
                                            <p:fltVal val="1"/>
                                          </p:val>
                                        </p:tav>
                                      </p:tavLst>
                                    </p:anim>
                                    <p:anim calcmode="lin" valueType="num">
                                      <p:cBhvr>
                                        <p:cTn id="24" dur="2000" fill="hold"/>
                                        <p:tgtEl>
                                          <p:spTgt spid="21"/>
                                        </p:tgtEl>
                                        <p:attrNameLst>
                                          <p:attrName>ppt_h</p:attrName>
                                        </p:attrNameLst>
                                      </p:cBhvr>
                                      <p:tavLst>
                                        <p:tav tm="0">
                                          <p:val>
                                            <p:strVal val="#ppt_h"/>
                                          </p:val>
                                        </p:tav>
                                        <p:tav tm="100000">
                                          <p:val>
                                            <p:strVal val="#ppt_h"/>
                                          </p:val>
                                        </p:tav>
                                      </p:tavLst>
                                    </p:anim>
                                  </p:childTnLst>
                                </p:cTn>
                              </p:par>
                            </p:childTnLst>
                          </p:cTn>
                        </p:par>
                        <p:par>
                          <p:cTn id="25" fill="hold">
                            <p:stCondLst>
                              <p:cond delay="2000"/>
                            </p:stCondLst>
                            <p:childTnLst>
                              <p:par>
                                <p:cTn id="26" presetID="16" presetClass="entr" presetSubtype="26" fill="hold" grpId="0" nodeType="after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barn(inHorizontal)">
                                      <p:cBhvr>
                                        <p:cTn id="28" dur="500"/>
                                        <p:tgtEl>
                                          <p:spTgt spid="24"/>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left)">
                                      <p:cBhvr>
                                        <p:cTn id="32" dur="500"/>
                                        <p:tgtEl>
                                          <p:spTgt spid="28"/>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left)">
                                      <p:cBhvr>
                                        <p:cTn id="35" dur="500"/>
                                        <p:tgtEl>
                                          <p:spTgt spid="23"/>
                                        </p:tgtEl>
                                      </p:cBhvr>
                                    </p:animEffect>
                                  </p:childTnLst>
                                </p:cTn>
                              </p:par>
                            </p:childTnLst>
                          </p:cTn>
                        </p:par>
                        <p:par>
                          <p:cTn id="36" fill="hold">
                            <p:stCondLst>
                              <p:cond delay="3000"/>
                            </p:stCondLst>
                            <p:childTnLst>
                              <p:par>
                                <p:cTn id="37" presetID="22" presetClass="entr" presetSubtype="8" fill="hold" grpId="0" nodeType="after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left)">
                                      <p:cBhvr>
                                        <p:cTn id="39" dur="500"/>
                                        <p:tgtEl>
                                          <p:spTgt spid="25"/>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wipe(left)">
                                      <p:cBhvr>
                                        <p:cTn id="42" dur="500"/>
                                        <p:tgtEl>
                                          <p:spTgt spid="29"/>
                                        </p:tgtEl>
                                      </p:cBhvr>
                                    </p:animEffect>
                                  </p:childTnLst>
                                </p:cTn>
                              </p:par>
                            </p:childTnLst>
                          </p:cTn>
                        </p:par>
                        <p:par>
                          <p:cTn id="43" fill="hold">
                            <p:stCondLst>
                              <p:cond delay="3500"/>
                            </p:stCondLst>
                            <p:childTnLst>
                              <p:par>
                                <p:cTn id="44" presetID="22" presetClass="entr" presetSubtype="8" fill="hold" grpId="0" nodeType="after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wipe(left)">
                                      <p:cBhvr>
                                        <p:cTn id="46" dur="500"/>
                                        <p:tgtEl>
                                          <p:spTgt spid="26"/>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wipe(left)">
                                      <p:cBhvr>
                                        <p:cTn id="49" dur="500"/>
                                        <p:tgtEl>
                                          <p:spTgt spid="30"/>
                                        </p:tgtEl>
                                      </p:cBhvr>
                                    </p:animEffect>
                                  </p:childTnLst>
                                </p:cTn>
                              </p:par>
                            </p:childTnLst>
                          </p:cTn>
                        </p:par>
                        <p:par>
                          <p:cTn id="50" fill="hold">
                            <p:stCondLst>
                              <p:cond delay="4000"/>
                            </p:stCondLst>
                            <p:childTnLst>
                              <p:par>
                                <p:cTn id="51" presetID="22" presetClass="entr" presetSubtype="8" fill="hold" grpId="0" nodeType="after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wipe(left)">
                                      <p:cBhvr>
                                        <p:cTn id="53" dur="500"/>
                                        <p:tgtEl>
                                          <p:spTgt spid="27"/>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wipe(left)">
                                      <p:cBhvr>
                                        <p:cTn id="5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ldLvl="0" animBg="1"/>
      <p:bldP spid="21" grpId="0" bldLvl="0" animBg="1"/>
      <p:bldP spid="22" grpId="0"/>
      <p:bldP spid="23" grpId="0" bldLvl="0" animBg="1"/>
      <p:bldP spid="24" grpId="0" bldLvl="0" animBg="1"/>
      <p:bldP spid="25" grpId="0" bldLvl="0" animBg="1"/>
      <p:bldP spid="26" grpId="0" bldLvl="0" animBg="1"/>
      <p:bldP spid="27" grpId="0" bldLvl="0" animBg="1"/>
      <p:bldP spid="28" grpId="0"/>
      <p:bldP spid="29" grpId="0"/>
      <p:bldP spid="30" grpId="0"/>
      <p:bldP spid="3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873141" y="466830"/>
            <a:ext cx="1146310" cy="1146310"/>
            <a:chOff x="1602769" y="143838"/>
            <a:chExt cx="1331936" cy="1331936"/>
          </a:xfrm>
        </p:grpSpPr>
        <p:sp>
          <p:nvSpPr>
            <p:cNvPr id="4" name="椭圆 3"/>
            <p:cNvSpPr/>
            <p:nvPr/>
          </p:nvSpPr>
          <p:spPr>
            <a:xfrm>
              <a:off x="1602769" y="143838"/>
              <a:ext cx="1331936" cy="1331936"/>
            </a:xfrm>
            <a:prstGeom prst="ellipse">
              <a:avLst/>
            </a:prstGeom>
            <a:ln w="165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TextBox 145"/>
            <p:cNvSpPr txBox="1"/>
            <p:nvPr/>
          </p:nvSpPr>
          <p:spPr>
            <a:xfrm>
              <a:off x="1679041" y="396413"/>
              <a:ext cx="1189310" cy="584775"/>
            </a:xfrm>
            <a:prstGeom prst="rect">
              <a:avLst/>
            </a:prstGeom>
            <a:noFill/>
          </p:spPr>
          <p:txBody>
            <a:bodyPr wrap="square" rtlCol="0">
              <a:spAutoFit/>
            </a:bodyPr>
            <a:lstStyle/>
            <a:p>
              <a:pPr algn="ctr"/>
              <a:r>
                <a:rPr lang="zh-CN" altLang="en-US" sz="2700" b="1" dirty="0">
                  <a:solidFill>
                    <a:schemeClr val="bg1"/>
                  </a:solidFill>
                  <a:latin typeface="微软雅黑" panose="020B0503020204020204" pitchFamily="34" charset="-122"/>
                  <a:ea typeface="微软雅黑" panose="020B0503020204020204" pitchFamily="34" charset="-122"/>
                </a:rPr>
                <a:t>目录</a:t>
              </a:r>
              <a:endParaRPr lang="zh-CN" altLang="en-US" sz="2700" b="1" dirty="0">
                <a:solidFill>
                  <a:schemeClr val="bg1"/>
                </a:solidFill>
                <a:latin typeface="微软雅黑" panose="020B0503020204020204" pitchFamily="34" charset="-122"/>
                <a:ea typeface="微软雅黑" panose="020B0503020204020204" pitchFamily="34" charset="-122"/>
              </a:endParaRPr>
            </a:p>
          </p:txBody>
        </p:sp>
        <p:sp>
          <p:nvSpPr>
            <p:cNvPr id="147" name="TextBox 146"/>
            <p:cNvSpPr txBox="1"/>
            <p:nvPr/>
          </p:nvSpPr>
          <p:spPr>
            <a:xfrm>
              <a:off x="1638153" y="937949"/>
              <a:ext cx="1263808" cy="303973"/>
            </a:xfrm>
            <a:prstGeom prst="rect">
              <a:avLst/>
            </a:prstGeom>
            <a:noFill/>
          </p:spPr>
          <p:txBody>
            <a:bodyPr wrap="square" rtlCol="0">
              <a:spAutoFit/>
            </a:bodyPr>
            <a:lstStyle/>
            <a:p>
              <a:pPr algn="ctr"/>
              <a:r>
                <a:rPr lang="en-US" altLang="zh-CN" sz="1100" dirty="0">
                  <a:solidFill>
                    <a:schemeClr val="bg1"/>
                  </a:solidFill>
                  <a:latin typeface="微软雅黑" panose="020B0503020204020204" pitchFamily="34" charset="-122"/>
                  <a:ea typeface="微软雅黑" panose="020B0503020204020204" pitchFamily="34" charset="-122"/>
                </a:rPr>
                <a:t>CONTENTS</a:t>
              </a:r>
              <a:endParaRPr lang="zh-CN" altLang="en-US" sz="1100" dirty="0">
                <a:solidFill>
                  <a:schemeClr val="bg1"/>
                </a:solidFill>
                <a:latin typeface="微软雅黑" panose="020B0503020204020204" pitchFamily="34" charset="-122"/>
                <a:ea typeface="微软雅黑" panose="020B0503020204020204" pitchFamily="34" charset="-122"/>
              </a:endParaRPr>
            </a:p>
          </p:txBody>
        </p:sp>
      </p:grpSp>
      <p:sp>
        <p:nvSpPr>
          <p:cNvPr id="9" name="Freeform 5"/>
          <p:cNvSpPr/>
          <p:nvPr/>
        </p:nvSpPr>
        <p:spPr bwMode="auto">
          <a:xfrm>
            <a:off x="2382" y="2262776"/>
            <a:ext cx="9141619" cy="1084926"/>
          </a:xfrm>
          <a:custGeom>
            <a:avLst/>
            <a:gdLst>
              <a:gd name="T0" fmla="*/ 0 w 2601"/>
              <a:gd name="T1" fmla="*/ 139 h 306"/>
              <a:gd name="T2" fmla="*/ 647 w 2601"/>
              <a:gd name="T3" fmla="*/ 304 h 306"/>
              <a:gd name="T4" fmla="*/ 1863 w 2601"/>
              <a:gd name="T5" fmla="*/ 11 h 306"/>
              <a:gd name="T6" fmla="*/ 2601 w 2601"/>
              <a:gd name="T7" fmla="*/ 259 h 306"/>
            </a:gdLst>
            <a:ahLst/>
            <a:cxnLst>
              <a:cxn ang="0">
                <a:pos x="T0" y="T1"/>
              </a:cxn>
              <a:cxn ang="0">
                <a:pos x="T2" y="T3"/>
              </a:cxn>
              <a:cxn ang="0">
                <a:pos x="T4" y="T5"/>
              </a:cxn>
              <a:cxn ang="0">
                <a:pos x="T6" y="T7"/>
              </a:cxn>
            </a:cxnLst>
            <a:rect l="0" t="0" r="r" b="b"/>
            <a:pathLst>
              <a:path w="2601" h="306">
                <a:moveTo>
                  <a:pt x="0" y="139"/>
                </a:moveTo>
                <a:cubicBezTo>
                  <a:pt x="0" y="139"/>
                  <a:pt x="179" y="301"/>
                  <a:pt x="647" y="304"/>
                </a:cubicBezTo>
                <a:cubicBezTo>
                  <a:pt x="1090" y="306"/>
                  <a:pt x="1474" y="0"/>
                  <a:pt x="1863" y="11"/>
                </a:cubicBezTo>
                <a:cubicBezTo>
                  <a:pt x="2253" y="21"/>
                  <a:pt x="2601" y="259"/>
                  <a:pt x="2601" y="259"/>
                </a:cubicBezTo>
              </a:path>
            </a:pathLst>
          </a:custGeom>
          <a:noFill/>
          <a:ln w="22225"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a:p>
        </p:txBody>
      </p:sp>
      <p:sp>
        <p:nvSpPr>
          <p:cNvPr id="44" name="矩形 30"/>
          <p:cNvSpPr>
            <a:spLocks noChangeArrowheads="1"/>
          </p:cNvSpPr>
          <p:nvPr/>
        </p:nvSpPr>
        <p:spPr bwMode="auto">
          <a:xfrm>
            <a:off x="655320" y="3633470"/>
            <a:ext cx="106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500" b="1" dirty="0">
                <a:solidFill>
                  <a:schemeClr val="accent1"/>
                </a:solidFill>
                <a:sym typeface="微软雅黑" panose="020B0503020204020204" pitchFamily="34" charset="-122"/>
              </a:rPr>
              <a:t>项目介绍</a:t>
            </a:r>
            <a:endParaRPr lang="zh-CN" altLang="en-US" sz="1500" b="1" dirty="0">
              <a:solidFill>
                <a:schemeClr val="accent1"/>
              </a:solidFill>
              <a:sym typeface="微软雅黑" panose="020B0503020204020204" pitchFamily="34" charset="-122"/>
            </a:endParaRPr>
          </a:p>
        </p:txBody>
      </p:sp>
      <p:sp>
        <p:nvSpPr>
          <p:cNvPr id="45" name="矩形 68"/>
          <p:cNvSpPr>
            <a:spLocks noChangeArrowheads="1"/>
          </p:cNvSpPr>
          <p:nvPr/>
        </p:nvSpPr>
        <p:spPr bwMode="auto">
          <a:xfrm>
            <a:off x="5211722" y="1543455"/>
            <a:ext cx="1569182"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500" b="1" dirty="0">
                <a:solidFill>
                  <a:schemeClr val="accent1"/>
                </a:solidFill>
                <a:sym typeface="微软雅黑" panose="020B0503020204020204" pitchFamily="34" charset="-122"/>
              </a:rPr>
              <a:t>成果展示</a:t>
            </a:r>
            <a:endParaRPr lang="zh-CN" altLang="en-US" sz="1500" b="1" dirty="0">
              <a:solidFill>
                <a:schemeClr val="accent1"/>
              </a:solidFill>
              <a:sym typeface="微软雅黑" panose="020B0503020204020204" pitchFamily="34" charset="-122"/>
            </a:endParaRPr>
          </a:p>
        </p:txBody>
      </p:sp>
      <p:sp>
        <p:nvSpPr>
          <p:cNvPr id="46" name="矩形 64"/>
          <p:cNvSpPr>
            <a:spLocks noChangeArrowheads="1"/>
          </p:cNvSpPr>
          <p:nvPr/>
        </p:nvSpPr>
        <p:spPr bwMode="auto">
          <a:xfrm>
            <a:off x="1790065" y="2467610"/>
            <a:ext cx="2030730" cy="55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500" b="1" dirty="0">
                <a:solidFill>
                  <a:schemeClr val="accent1"/>
                </a:solidFill>
                <a:sym typeface="微软雅黑" panose="020B0503020204020204" pitchFamily="34" charset="-122"/>
              </a:rPr>
              <a:t>角色分配及</a:t>
            </a:r>
            <a:r>
              <a:rPr lang="zh-CN" altLang="en-US" sz="1500" b="1" dirty="0">
                <a:solidFill>
                  <a:schemeClr val="accent1"/>
                </a:solidFill>
                <a:sym typeface="微软雅黑" panose="020B0503020204020204" pitchFamily="34" charset="-122"/>
              </a:rPr>
              <a:t>任务分工</a:t>
            </a:r>
            <a:endParaRPr lang="zh-CN" altLang="en-US" sz="1500" b="1" dirty="0">
              <a:solidFill>
                <a:schemeClr val="accent1"/>
              </a:solidFill>
              <a:sym typeface="微软雅黑" panose="020B0503020204020204" pitchFamily="34" charset="-122"/>
            </a:endParaRPr>
          </a:p>
          <a:p>
            <a:pPr algn="ctr" eaLnBrk="1" hangingPunct="1">
              <a:spcBef>
                <a:spcPct val="0"/>
              </a:spcBef>
              <a:buFont typeface="Arial" panose="020B0604020202020204" pitchFamily="34" charset="0"/>
              <a:buNone/>
            </a:pPr>
            <a:endParaRPr lang="zh-CN" altLang="en-US" sz="1500" b="1" dirty="0">
              <a:solidFill>
                <a:schemeClr val="accent1"/>
              </a:solidFill>
              <a:sym typeface="微软雅黑" panose="020B0503020204020204" pitchFamily="34" charset="-122"/>
            </a:endParaRPr>
          </a:p>
        </p:txBody>
      </p:sp>
      <p:sp>
        <p:nvSpPr>
          <p:cNvPr id="47" name="矩形 66"/>
          <p:cNvSpPr>
            <a:spLocks noChangeArrowheads="1"/>
          </p:cNvSpPr>
          <p:nvPr/>
        </p:nvSpPr>
        <p:spPr bwMode="auto">
          <a:xfrm>
            <a:off x="3350475" y="3313083"/>
            <a:ext cx="2025184"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500" b="1" dirty="0">
                <a:solidFill>
                  <a:schemeClr val="accent1"/>
                </a:solidFill>
                <a:sym typeface="微软雅黑" panose="020B0503020204020204" pitchFamily="34" charset="-122"/>
              </a:rPr>
              <a:t>所用过程域介绍</a:t>
            </a:r>
            <a:endParaRPr lang="zh-CN" altLang="en-US" sz="1500" b="1" dirty="0">
              <a:solidFill>
                <a:schemeClr val="accent1"/>
              </a:solidFill>
              <a:sym typeface="微软雅黑" panose="020B0503020204020204" pitchFamily="34" charset="-122"/>
            </a:endParaRPr>
          </a:p>
        </p:txBody>
      </p:sp>
      <p:grpSp>
        <p:nvGrpSpPr>
          <p:cNvPr id="48" name="组合 47"/>
          <p:cNvGrpSpPr/>
          <p:nvPr/>
        </p:nvGrpSpPr>
        <p:grpSpPr>
          <a:xfrm>
            <a:off x="816008" y="2756789"/>
            <a:ext cx="749673" cy="751323"/>
            <a:chOff x="3437020" y="1033173"/>
            <a:chExt cx="863676" cy="865577"/>
          </a:xfrm>
        </p:grpSpPr>
        <p:sp>
          <p:nvSpPr>
            <p:cNvPr id="49" name="椭圆 18"/>
            <p:cNvSpPr>
              <a:spLocks noChangeArrowheads="1"/>
            </p:cNvSpPr>
            <p:nvPr/>
          </p:nvSpPr>
          <p:spPr bwMode="auto">
            <a:xfrm>
              <a:off x="3437020" y="1033173"/>
              <a:ext cx="863676" cy="865577"/>
            </a:xfrm>
            <a:prstGeom prst="ellipse">
              <a:avLst/>
            </a:prstGeom>
            <a:solidFill>
              <a:schemeClr val="accent1"/>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50" name="图片 49"/>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3587275" y="1169757"/>
              <a:ext cx="552644" cy="566109"/>
            </a:xfrm>
            <a:prstGeom prst="rect">
              <a:avLst/>
            </a:prstGeom>
          </p:spPr>
        </p:pic>
      </p:grpSp>
      <p:sp>
        <p:nvSpPr>
          <p:cNvPr id="51" name="矩形 68"/>
          <p:cNvSpPr>
            <a:spLocks noChangeArrowheads="1"/>
          </p:cNvSpPr>
          <p:nvPr/>
        </p:nvSpPr>
        <p:spPr bwMode="auto">
          <a:xfrm>
            <a:off x="6780337" y="3105782"/>
            <a:ext cx="198866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1500" b="1" dirty="0">
                <a:solidFill>
                  <a:schemeClr val="accent1"/>
                </a:solidFill>
                <a:sym typeface="微软雅黑" panose="020B0503020204020204" pitchFamily="34" charset="-122"/>
              </a:rPr>
              <a:t>总结</a:t>
            </a:r>
            <a:endParaRPr lang="zh-CN" altLang="en-US" sz="1500" b="1" dirty="0">
              <a:solidFill>
                <a:schemeClr val="accent1"/>
              </a:solidFill>
              <a:sym typeface="微软雅黑" panose="020B0503020204020204" pitchFamily="34" charset="-122"/>
            </a:endParaRPr>
          </a:p>
        </p:txBody>
      </p:sp>
      <p:grpSp>
        <p:nvGrpSpPr>
          <p:cNvPr id="52" name="组合 51"/>
          <p:cNvGrpSpPr/>
          <p:nvPr/>
        </p:nvGrpSpPr>
        <p:grpSpPr>
          <a:xfrm>
            <a:off x="2430518" y="2882260"/>
            <a:ext cx="749673" cy="751323"/>
            <a:chOff x="3437020" y="2074814"/>
            <a:chExt cx="863676" cy="865577"/>
          </a:xfrm>
        </p:grpSpPr>
        <p:sp>
          <p:nvSpPr>
            <p:cNvPr id="53" name="椭圆 19"/>
            <p:cNvSpPr>
              <a:spLocks noChangeArrowheads="1"/>
            </p:cNvSpPr>
            <p:nvPr/>
          </p:nvSpPr>
          <p:spPr bwMode="auto">
            <a:xfrm>
              <a:off x="3437020" y="2074814"/>
              <a:ext cx="863676" cy="865577"/>
            </a:xfrm>
            <a:prstGeom prst="ellipse">
              <a:avLst/>
            </a:prstGeom>
            <a:solidFill>
              <a:schemeClr val="accent1"/>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54" name="图片 53"/>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3596360" y="2243692"/>
              <a:ext cx="553608" cy="567096"/>
            </a:xfrm>
            <a:prstGeom prst="rect">
              <a:avLst/>
            </a:prstGeom>
          </p:spPr>
        </p:pic>
      </p:grpSp>
      <p:grpSp>
        <p:nvGrpSpPr>
          <p:cNvPr id="55" name="组合 54"/>
          <p:cNvGrpSpPr/>
          <p:nvPr/>
        </p:nvGrpSpPr>
        <p:grpSpPr>
          <a:xfrm>
            <a:off x="3987654" y="2353136"/>
            <a:ext cx="749673" cy="749944"/>
            <a:chOff x="3437020" y="3157655"/>
            <a:chExt cx="863676" cy="863988"/>
          </a:xfrm>
        </p:grpSpPr>
        <p:sp>
          <p:nvSpPr>
            <p:cNvPr id="56" name="椭圆 20"/>
            <p:cNvSpPr>
              <a:spLocks noChangeArrowheads="1"/>
            </p:cNvSpPr>
            <p:nvPr/>
          </p:nvSpPr>
          <p:spPr bwMode="auto">
            <a:xfrm>
              <a:off x="3437020" y="3157655"/>
              <a:ext cx="863676" cy="863988"/>
            </a:xfrm>
            <a:prstGeom prst="ellipse">
              <a:avLst/>
            </a:prstGeom>
            <a:solidFill>
              <a:schemeClr val="accent1"/>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grpSp>
          <p:nvGrpSpPr>
            <p:cNvPr id="57" name="组合 56"/>
            <p:cNvGrpSpPr/>
            <p:nvPr/>
          </p:nvGrpSpPr>
          <p:grpSpPr>
            <a:xfrm>
              <a:off x="3603965" y="3301680"/>
              <a:ext cx="519264" cy="531742"/>
              <a:chOff x="9901114" y="2870043"/>
              <a:chExt cx="1094967" cy="1121279"/>
            </a:xfrm>
          </p:grpSpPr>
          <p:sp>
            <p:nvSpPr>
              <p:cNvPr id="58" name="Freeform 5"/>
              <p:cNvSpPr/>
              <p:nvPr/>
            </p:nvSpPr>
            <p:spPr bwMode="auto">
              <a:xfrm>
                <a:off x="10585467" y="2870043"/>
                <a:ext cx="234963" cy="800500"/>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59" name="Freeform 6"/>
              <p:cNvSpPr/>
              <p:nvPr/>
            </p:nvSpPr>
            <p:spPr bwMode="auto">
              <a:xfrm>
                <a:off x="10044830" y="3280407"/>
                <a:ext cx="289711" cy="34679"/>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Freeform 7"/>
              <p:cNvSpPr/>
              <p:nvPr/>
            </p:nvSpPr>
            <p:spPr bwMode="auto">
              <a:xfrm>
                <a:off x="10044830" y="3442241"/>
                <a:ext cx="289711" cy="34679"/>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Freeform 8"/>
              <p:cNvSpPr/>
              <p:nvPr/>
            </p:nvSpPr>
            <p:spPr bwMode="auto">
              <a:xfrm>
                <a:off x="10044830" y="3601186"/>
                <a:ext cx="289711" cy="34679"/>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Freeform 9"/>
              <p:cNvSpPr>
                <a:spLocks noEditPoints="1"/>
              </p:cNvSpPr>
              <p:nvPr/>
            </p:nvSpPr>
            <p:spPr bwMode="auto">
              <a:xfrm>
                <a:off x="9901114" y="2953851"/>
                <a:ext cx="1094967" cy="1037471"/>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63" name="组合 62"/>
          <p:cNvGrpSpPr/>
          <p:nvPr/>
        </p:nvGrpSpPr>
        <p:grpSpPr>
          <a:xfrm>
            <a:off x="5647172" y="1987712"/>
            <a:ext cx="749673" cy="751322"/>
            <a:chOff x="3437020" y="4201727"/>
            <a:chExt cx="863676" cy="865576"/>
          </a:xfrm>
        </p:grpSpPr>
        <p:sp>
          <p:nvSpPr>
            <p:cNvPr id="64" name="椭圆 21"/>
            <p:cNvSpPr>
              <a:spLocks noChangeArrowheads="1"/>
            </p:cNvSpPr>
            <p:nvPr/>
          </p:nvSpPr>
          <p:spPr bwMode="auto">
            <a:xfrm>
              <a:off x="3437020" y="4201727"/>
              <a:ext cx="863676" cy="865576"/>
            </a:xfrm>
            <a:prstGeom prst="ellipse">
              <a:avLst/>
            </a:prstGeom>
            <a:solidFill>
              <a:schemeClr val="accent1"/>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grpSp>
          <p:nvGrpSpPr>
            <p:cNvPr id="65" name="Group 4"/>
            <p:cNvGrpSpPr>
              <a:grpSpLocks noChangeAspect="1"/>
            </p:cNvGrpSpPr>
            <p:nvPr/>
          </p:nvGrpSpPr>
          <p:grpSpPr bwMode="auto">
            <a:xfrm>
              <a:off x="3626902" y="4339091"/>
              <a:ext cx="476560" cy="578496"/>
              <a:chOff x="2694" y="1931"/>
              <a:chExt cx="374" cy="454"/>
            </a:xfrm>
            <a:solidFill>
              <a:schemeClr val="bg1"/>
            </a:solidFill>
          </p:grpSpPr>
          <p:sp>
            <p:nvSpPr>
              <p:cNvPr id="66"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7" name="Freeform 6"/>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8" name="Freeform 7"/>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9" name="Freeform 8"/>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0" name="Freeform 9"/>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1" name="Freeform 10"/>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2" name="Freeform 11"/>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73" name="组合 72"/>
          <p:cNvGrpSpPr/>
          <p:nvPr/>
        </p:nvGrpSpPr>
        <p:grpSpPr>
          <a:xfrm>
            <a:off x="7393861" y="2161909"/>
            <a:ext cx="749673" cy="751322"/>
            <a:chOff x="3437020" y="5246272"/>
            <a:chExt cx="863676" cy="865576"/>
          </a:xfrm>
        </p:grpSpPr>
        <p:sp>
          <p:nvSpPr>
            <p:cNvPr id="74" name="椭圆 21"/>
            <p:cNvSpPr>
              <a:spLocks noChangeArrowheads="1"/>
            </p:cNvSpPr>
            <p:nvPr/>
          </p:nvSpPr>
          <p:spPr bwMode="auto">
            <a:xfrm>
              <a:off x="3437020" y="5246272"/>
              <a:ext cx="863676" cy="865576"/>
            </a:xfrm>
            <a:prstGeom prst="ellipse">
              <a:avLst/>
            </a:prstGeom>
            <a:solidFill>
              <a:schemeClr val="accent1"/>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
          <p:nvSpPr>
            <p:cNvPr id="75" name="Freeform 9"/>
            <p:cNvSpPr>
              <a:spLocks noEditPoints="1"/>
            </p:cNvSpPr>
            <p:nvPr/>
          </p:nvSpPr>
          <p:spPr bwMode="auto">
            <a:xfrm>
              <a:off x="3564624" y="5446833"/>
              <a:ext cx="605440" cy="464249"/>
            </a:xfrm>
            <a:custGeom>
              <a:avLst/>
              <a:gdLst>
                <a:gd name="T0" fmla="*/ 16 w 104"/>
                <a:gd name="T1" fmla="*/ 2 h 79"/>
                <a:gd name="T2" fmla="*/ 27 w 104"/>
                <a:gd name="T3" fmla="*/ 4 h 79"/>
                <a:gd name="T4" fmla="*/ 19 w 104"/>
                <a:gd name="T5" fmla="*/ 48 h 79"/>
                <a:gd name="T6" fmla="*/ 4 w 104"/>
                <a:gd name="T7" fmla="*/ 45 h 79"/>
                <a:gd name="T8" fmla="*/ 16 w 104"/>
                <a:gd name="T9" fmla="*/ 2 h 79"/>
                <a:gd name="T10" fmla="*/ 18 w 104"/>
                <a:gd name="T11" fmla="*/ 65 h 79"/>
                <a:gd name="T12" fmla="*/ 16 w 104"/>
                <a:gd name="T13" fmla="*/ 72 h 79"/>
                <a:gd name="T14" fmla="*/ 101 w 104"/>
                <a:gd name="T15" fmla="*/ 72 h 79"/>
                <a:gd name="T16" fmla="*/ 104 w 104"/>
                <a:gd name="T17" fmla="*/ 72 h 79"/>
                <a:gd name="T18" fmla="*/ 104 w 104"/>
                <a:gd name="T19" fmla="*/ 68 h 79"/>
                <a:gd name="T20" fmla="*/ 104 w 104"/>
                <a:gd name="T21" fmla="*/ 26 h 79"/>
                <a:gd name="T22" fmla="*/ 104 w 104"/>
                <a:gd name="T23" fmla="*/ 24 h 79"/>
                <a:gd name="T24" fmla="*/ 103 w 104"/>
                <a:gd name="T25" fmla="*/ 23 h 79"/>
                <a:gd name="T26" fmla="*/ 90 w 104"/>
                <a:gd name="T27" fmla="*/ 10 h 79"/>
                <a:gd name="T28" fmla="*/ 89 w 104"/>
                <a:gd name="T29" fmla="*/ 9 h 79"/>
                <a:gd name="T30" fmla="*/ 87 w 104"/>
                <a:gd name="T31" fmla="*/ 9 h 79"/>
                <a:gd name="T32" fmla="*/ 31 w 104"/>
                <a:gd name="T33" fmla="*/ 9 h 79"/>
                <a:gd name="T34" fmla="*/ 31 w 104"/>
                <a:gd name="T35" fmla="*/ 17 h 79"/>
                <a:gd name="T36" fmla="*/ 84 w 104"/>
                <a:gd name="T37" fmla="*/ 17 h 79"/>
                <a:gd name="T38" fmla="*/ 83 w 104"/>
                <a:gd name="T39" fmla="*/ 28 h 79"/>
                <a:gd name="T40" fmla="*/ 83 w 104"/>
                <a:gd name="T41" fmla="*/ 30 h 79"/>
                <a:gd name="T42" fmla="*/ 85 w 104"/>
                <a:gd name="T43" fmla="*/ 30 h 79"/>
                <a:gd name="T44" fmla="*/ 97 w 104"/>
                <a:gd name="T45" fmla="*/ 29 h 79"/>
                <a:gd name="T46" fmla="*/ 97 w 104"/>
                <a:gd name="T47" fmla="*/ 65 h 79"/>
                <a:gd name="T48" fmla="*/ 18 w 104"/>
                <a:gd name="T49" fmla="*/ 65 h 79"/>
                <a:gd name="T50" fmla="*/ 95 w 104"/>
                <a:gd name="T51" fmla="*/ 26 h 79"/>
                <a:gd name="T52" fmla="*/ 86 w 104"/>
                <a:gd name="T53" fmla="*/ 26 h 79"/>
                <a:gd name="T54" fmla="*/ 87 w 104"/>
                <a:gd name="T55" fmla="*/ 18 h 79"/>
                <a:gd name="T56" fmla="*/ 95 w 104"/>
                <a:gd name="T57" fmla="*/ 26 h 79"/>
                <a:gd name="T58" fmla="*/ 32 w 104"/>
                <a:gd name="T59" fmla="*/ 43 h 79"/>
                <a:gd name="T60" fmla="*/ 74 w 104"/>
                <a:gd name="T61" fmla="*/ 43 h 79"/>
                <a:gd name="T62" fmla="*/ 74 w 104"/>
                <a:gd name="T63" fmla="*/ 45 h 79"/>
                <a:gd name="T64" fmla="*/ 32 w 104"/>
                <a:gd name="T65" fmla="*/ 45 h 79"/>
                <a:gd name="T66" fmla="*/ 32 w 104"/>
                <a:gd name="T67" fmla="*/ 43 h 79"/>
                <a:gd name="T68" fmla="*/ 32 w 104"/>
                <a:gd name="T69" fmla="*/ 32 h 79"/>
                <a:gd name="T70" fmla="*/ 71 w 104"/>
                <a:gd name="T71" fmla="*/ 32 h 79"/>
                <a:gd name="T72" fmla="*/ 71 w 104"/>
                <a:gd name="T73" fmla="*/ 35 h 79"/>
                <a:gd name="T74" fmla="*/ 32 w 104"/>
                <a:gd name="T75" fmla="*/ 35 h 79"/>
                <a:gd name="T76" fmla="*/ 32 w 104"/>
                <a:gd name="T77" fmla="*/ 32 h 79"/>
                <a:gd name="T78" fmla="*/ 32 w 104"/>
                <a:gd name="T79" fmla="*/ 22 h 79"/>
                <a:gd name="T80" fmla="*/ 71 w 104"/>
                <a:gd name="T81" fmla="*/ 22 h 79"/>
                <a:gd name="T82" fmla="*/ 71 w 104"/>
                <a:gd name="T83" fmla="*/ 25 h 79"/>
                <a:gd name="T84" fmla="*/ 32 w 104"/>
                <a:gd name="T85" fmla="*/ 25 h 79"/>
                <a:gd name="T86" fmla="*/ 32 w 104"/>
                <a:gd name="T87" fmla="*/ 22 h 79"/>
                <a:gd name="T88" fmla="*/ 3 w 104"/>
                <a:gd name="T89" fmla="*/ 66 h 79"/>
                <a:gd name="T90" fmla="*/ 9 w 104"/>
                <a:gd name="T91" fmla="*/ 68 h 79"/>
                <a:gd name="T92" fmla="*/ 9 w 104"/>
                <a:gd name="T93" fmla="*/ 74 h 79"/>
                <a:gd name="T94" fmla="*/ 5 w 104"/>
                <a:gd name="T95" fmla="*/ 79 h 79"/>
                <a:gd name="T96" fmla="*/ 2 w 104"/>
                <a:gd name="T97" fmla="*/ 78 h 79"/>
                <a:gd name="T98" fmla="*/ 0 w 104"/>
                <a:gd name="T99" fmla="*/ 72 h 79"/>
                <a:gd name="T100" fmla="*/ 3 w 104"/>
                <a:gd name="T101" fmla="*/ 66 h 79"/>
                <a:gd name="T102" fmla="*/ 4 w 104"/>
                <a:gd name="T103" fmla="*/ 48 h 79"/>
                <a:gd name="T104" fmla="*/ 2 w 104"/>
                <a:gd name="T105" fmla="*/ 65 h 79"/>
                <a:gd name="T106" fmla="*/ 12 w 104"/>
                <a:gd name="T107" fmla="*/ 67 h 79"/>
                <a:gd name="T108" fmla="*/ 17 w 104"/>
                <a:gd name="T109" fmla="*/ 51 h 79"/>
                <a:gd name="T110" fmla="*/ 4 w 104"/>
                <a:gd name="T11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000"/>
                                        <p:tgtEl>
                                          <p:spTgt spid="9"/>
                                        </p:tgtEl>
                                      </p:cBhvr>
                                    </p:animEffect>
                                  </p:childTnLst>
                                </p:cTn>
                              </p:par>
                            </p:childTnLst>
                          </p:cTn>
                        </p:par>
                        <p:par>
                          <p:cTn id="13" fill="hold">
                            <p:stCondLst>
                              <p:cond delay="1500"/>
                            </p:stCondLst>
                            <p:childTnLst>
                              <p:par>
                                <p:cTn id="14" presetID="2" presetClass="entr" presetSubtype="1" fill="hold" nodeType="afterEffect">
                                  <p:stCondLst>
                                    <p:cond delay="0"/>
                                  </p:stCondLst>
                                  <p:childTnLst>
                                    <p:set>
                                      <p:cBhvr>
                                        <p:cTn id="15" dur="1" fill="hold">
                                          <p:stCondLst>
                                            <p:cond delay="0"/>
                                          </p:stCondLst>
                                        </p:cTn>
                                        <p:tgtEl>
                                          <p:spTgt spid="48"/>
                                        </p:tgtEl>
                                        <p:attrNameLst>
                                          <p:attrName>style.visibility</p:attrName>
                                        </p:attrNameLst>
                                      </p:cBhvr>
                                      <p:to>
                                        <p:strVal val="visible"/>
                                      </p:to>
                                    </p:set>
                                    <p:anim calcmode="lin" valueType="num">
                                      <p:cBhvr additive="base">
                                        <p:cTn id="16" dur="500" fill="hold"/>
                                        <p:tgtEl>
                                          <p:spTgt spid="48"/>
                                        </p:tgtEl>
                                        <p:attrNameLst>
                                          <p:attrName>ppt_x</p:attrName>
                                        </p:attrNameLst>
                                      </p:cBhvr>
                                      <p:tavLst>
                                        <p:tav tm="0">
                                          <p:val>
                                            <p:strVal val="#ppt_x"/>
                                          </p:val>
                                        </p:tav>
                                        <p:tav tm="100000">
                                          <p:val>
                                            <p:strVal val="#ppt_x"/>
                                          </p:val>
                                        </p:tav>
                                      </p:tavLst>
                                    </p:anim>
                                    <p:anim calcmode="lin" valueType="num">
                                      <p:cBhvr additive="base">
                                        <p:cTn id="17" dur="500" fill="hold"/>
                                        <p:tgtEl>
                                          <p:spTgt spid="48"/>
                                        </p:tgtEl>
                                        <p:attrNameLst>
                                          <p:attrName>ppt_y</p:attrName>
                                        </p:attrNameLst>
                                      </p:cBhvr>
                                      <p:tavLst>
                                        <p:tav tm="0">
                                          <p:val>
                                            <p:strVal val="0-#ppt_h/2"/>
                                          </p:val>
                                        </p:tav>
                                        <p:tav tm="100000">
                                          <p:val>
                                            <p:strVal val="#ppt_y"/>
                                          </p:val>
                                        </p:tav>
                                      </p:tavLst>
                                    </p:anim>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wipe(left)">
                                      <p:cBhvr>
                                        <p:cTn id="21" dur="500"/>
                                        <p:tgtEl>
                                          <p:spTgt spid="44"/>
                                        </p:tgtEl>
                                      </p:cBhvr>
                                    </p:animEffect>
                                  </p:childTnLst>
                                </p:cTn>
                              </p:par>
                            </p:childTnLst>
                          </p:cTn>
                        </p:par>
                        <p:par>
                          <p:cTn id="22" fill="hold">
                            <p:stCondLst>
                              <p:cond delay="2500"/>
                            </p:stCondLst>
                            <p:childTnLst>
                              <p:par>
                                <p:cTn id="23" presetID="2" presetClass="entr" presetSubtype="1" fill="hold" nodeType="afterEffect">
                                  <p:stCondLst>
                                    <p:cond delay="0"/>
                                  </p:stCondLst>
                                  <p:childTnLst>
                                    <p:set>
                                      <p:cBhvr>
                                        <p:cTn id="24" dur="1" fill="hold">
                                          <p:stCondLst>
                                            <p:cond delay="0"/>
                                          </p:stCondLst>
                                        </p:cTn>
                                        <p:tgtEl>
                                          <p:spTgt spid="52"/>
                                        </p:tgtEl>
                                        <p:attrNameLst>
                                          <p:attrName>style.visibility</p:attrName>
                                        </p:attrNameLst>
                                      </p:cBhvr>
                                      <p:to>
                                        <p:strVal val="visible"/>
                                      </p:to>
                                    </p:set>
                                    <p:anim calcmode="lin" valueType="num">
                                      <p:cBhvr additive="base">
                                        <p:cTn id="25" dur="500" fill="hold"/>
                                        <p:tgtEl>
                                          <p:spTgt spid="52"/>
                                        </p:tgtEl>
                                        <p:attrNameLst>
                                          <p:attrName>ppt_x</p:attrName>
                                        </p:attrNameLst>
                                      </p:cBhvr>
                                      <p:tavLst>
                                        <p:tav tm="0">
                                          <p:val>
                                            <p:strVal val="#ppt_x"/>
                                          </p:val>
                                        </p:tav>
                                        <p:tav tm="100000">
                                          <p:val>
                                            <p:strVal val="#ppt_x"/>
                                          </p:val>
                                        </p:tav>
                                      </p:tavLst>
                                    </p:anim>
                                    <p:anim calcmode="lin" valueType="num">
                                      <p:cBhvr additive="base">
                                        <p:cTn id="26" dur="500" fill="hold"/>
                                        <p:tgtEl>
                                          <p:spTgt spid="52"/>
                                        </p:tgtEl>
                                        <p:attrNameLst>
                                          <p:attrName>ppt_y</p:attrName>
                                        </p:attrNameLst>
                                      </p:cBhvr>
                                      <p:tavLst>
                                        <p:tav tm="0">
                                          <p:val>
                                            <p:strVal val="0-#ppt_h/2"/>
                                          </p:val>
                                        </p:tav>
                                        <p:tav tm="100000">
                                          <p:val>
                                            <p:strVal val="#ppt_y"/>
                                          </p:val>
                                        </p:tav>
                                      </p:tavLst>
                                    </p:anim>
                                  </p:childTnLst>
                                </p:cTn>
                              </p:par>
                            </p:childTnLst>
                          </p:cTn>
                        </p:par>
                        <p:par>
                          <p:cTn id="27" fill="hold">
                            <p:stCondLst>
                              <p:cond delay="3000"/>
                            </p:stCondLst>
                            <p:childTnLst>
                              <p:par>
                                <p:cTn id="28" presetID="22" presetClass="entr" presetSubtype="8" fill="hold" grpId="0" nodeType="afterEffect">
                                  <p:stCondLst>
                                    <p:cond delay="0"/>
                                  </p:stCondLst>
                                  <p:childTnLst>
                                    <p:set>
                                      <p:cBhvr>
                                        <p:cTn id="29" dur="1" fill="hold">
                                          <p:stCondLst>
                                            <p:cond delay="0"/>
                                          </p:stCondLst>
                                        </p:cTn>
                                        <p:tgtEl>
                                          <p:spTgt spid="46"/>
                                        </p:tgtEl>
                                        <p:attrNameLst>
                                          <p:attrName>style.visibility</p:attrName>
                                        </p:attrNameLst>
                                      </p:cBhvr>
                                      <p:to>
                                        <p:strVal val="visible"/>
                                      </p:to>
                                    </p:set>
                                    <p:animEffect transition="in" filter="wipe(left)">
                                      <p:cBhvr>
                                        <p:cTn id="30" dur="500"/>
                                        <p:tgtEl>
                                          <p:spTgt spid="46"/>
                                        </p:tgtEl>
                                      </p:cBhvr>
                                    </p:animEffect>
                                  </p:childTnLst>
                                </p:cTn>
                              </p:par>
                            </p:childTnLst>
                          </p:cTn>
                        </p:par>
                        <p:par>
                          <p:cTn id="31" fill="hold">
                            <p:stCondLst>
                              <p:cond delay="3500"/>
                            </p:stCondLst>
                            <p:childTnLst>
                              <p:par>
                                <p:cTn id="32" presetID="2" presetClass="entr" presetSubtype="1" fill="hold" nodeType="afterEffect">
                                  <p:stCondLst>
                                    <p:cond delay="0"/>
                                  </p:stCondLst>
                                  <p:childTnLst>
                                    <p:set>
                                      <p:cBhvr>
                                        <p:cTn id="33" dur="1" fill="hold">
                                          <p:stCondLst>
                                            <p:cond delay="0"/>
                                          </p:stCondLst>
                                        </p:cTn>
                                        <p:tgtEl>
                                          <p:spTgt spid="55"/>
                                        </p:tgtEl>
                                        <p:attrNameLst>
                                          <p:attrName>style.visibility</p:attrName>
                                        </p:attrNameLst>
                                      </p:cBhvr>
                                      <p:to>
                                        <p:strVal val="visible"/>
                                      </p:to>
                                    </p:set>
                                    <p:anim calcmode="lin" valueType="num">
                                      <p:cBhvr additive="base">
                                        <p:cTn id="34" dur="500" fill="hold"/>
                                        <p:tgtEl>
                                          <p:spTgt spid="55"/>
                                        </p:tgtEl>
                                        <p:attrNameLst>
                                          <p:attrName>ppt_x</p:attrName>
                                        </p:attrNameLst>
                                      </p:cBhvr>
                                      <p:tavLst>
                                        <p:tav tm="0">
                                          <p:val>
                                            <p:strVal val="#ppt_x"/>
                                          </p:val>
                                        </p:tav>
                                        <p:tav tm="100000">
                                          <p:val>
                                            <p:strVal val="#ppt_x"/>
                                          </p:val>
                                        </p:tav>
                                      </p:tavLst>
                                    </p:anim>
                                    <p:anim calcmode="lin" valueType="num">
                                      <p:cBhvr additive="base">
                                        <p:cTn id="35" dur="500" fill="hold"/>
                                        <p:tgtEl>
                                          <p:spTgt spid="55"/>
                                        </p:tgtEl>
                                        <p:attrNameLst>
                                          <p:attrName>ppt_y</p:attrName>
                                        </p:attrNameLst>
                                      </p:cBhvr>
                                      <p:tavLst>
                                        <p:tav tm="0">
                                          <p:val>
                                            <p:strVal val="0-#ppt_h/2"/>
                                          </p:val>
                                        </p:tav>
                                        <p:tav tm="100000">
                                          <p:val>
                                            <p:strVal val="#ppt_y"/>
                                          </p:val>
                                        </p:tav>
                                      </p:tavLst>
                                    </p:anim>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wipe(left)">
                                      <p:cBhvr>
                                        <p:cTn id="39" dur="500"/>
                                        <p:tgtEl>
                                          <p:spTgt spid="47"/>
                                        </p:tgtEl>
                                      </p:cBhvr>
                                    </p:animEffect>
                                  </p:childTnLst>
                                </p:cTn>
                              </p:par>
                            </p:childTnLst>
                          </p:cTn>
                        </p:par>
                        <p:par>
                          <p:cTn id="40" fill="hold">
                            <p:stCondLst>
                              <p:cond delay="4500"/>
                            </p:stCondLst>
                            <p:childTnLst>
                              <p:par>
                                <p:cTn id="41" presetID="2" presetClass="entr" presetSubtype="1" fill="hold" nodeType="afterEffect">
                                  <p:stCondLst>
                                    <p:cond delay="0"/>
                                  </p:stCondLst>
                                  <p:childTnLst>
                                    <p:set>
                                      <p:cBhvr>
                                        <p:cTn id="42" dur="1" fill="hold">
                                          <p:stCondLst>
                                            <p:cond delay="0"/>
                                          </p:stCondLst>
                                        </p:cTn>
                                        <p:tgtEl>
                                          <p:spTgt spid="63"/>
                                        </p:tgtEl>
                                        <p:attrNameLst>
                                          <p:attrName>style.visibility</p:attrName>
                                        </p:attrNameLst>
                                      </p:cBhvr>
                                      <p:to>
                                        <p:strVal val="visible"/>
                                      </p:to>
                                    </p:set>
                                    <p:anim calcmode="lin" valueType="num">
                                      <p:cBhvr additive="base">
                                        <p:cTn id="43" dur="500" fill="hold"/>
                                        <p:tgtEl>
                                          <p:spTgt spid="63"/>
                                        </p:tgtEl>
                                        <p:attrNameLst>
                                          <p:attrName>ppt_x</p:attrName>
                                        </p:attrNameLst>
                                      </p:cBhvr>
                                      <p:tavLst>
                                        <p:tav tm="0">
                                          <p:val>
                                            <p:strVal val="#ppt_x"/>
                                          </p:val>
                                        </p:tav>
                                        <p:tav tm="100000">
                                          <p:val>
                                            <p:strVal val="#ppt_x"/>
                                          </p:val>
                                        </p:tav>
                                      </p:tavLst>
                                    </p:anim>
                                    <p:anim calcmode="lin" valueType="num">
                                      <p:cBhvr additive="base">
                                        <p:cTn id="44" dur="500" fill="hold"/>
                                        <p:tgtEl>
                                          <p:spTgt spid="63"/>
                                        </p:tgtEl>
                                        <p:attrNameLst>
                                          <p:attrName>ppt_y</p:attrName>
                                        </p:attrNameLst>
                                      </p:cBhvr>
                                      <p:tavLst>
                                        <p:tav tm="0">
                                          <p:val>
                                            <p:strVal val="0-#ppt_h/2"/>
                                          </p:val>
                                        </p:tav>
                                        <p:tav tm="100000">
                                          <p:val>
                                            <p:strVal val="#ppt_y"/>
                                          </p:val>
                                        </p:tav>
                                      </p:tavLst>
                                    </p:anim>
                                  </p:childTnLst>
                                </p:cTn>
                              </p:par>
                            </p:childTnLst>
                          </p:cTn>
                        </p:par>
                        <p:par>
                          <p:cTn id="45" fill="hold">
                            <p:stCondLst>
                              <p:cond delay="5000"/>
                            </p:stCondLst>
                            <p:childTnLst>
                              <p:par>
                                <p:cTn id="46" presetID="22" presetClass="entr" presetSubtype="8" fill="hold" grpId="0" nodeType="afterEffect">
                                  <p:stCondLst>
                                    <p:cond delay="0"/>
                                  </p:stCondLst>
                                  <p:childTnLst>
                                    <p:set>
                                      <p:cBhvr>
                                        <p:cTn id="47" dur="1" fill="hold">
                                          <p:stCondLst>
                                            <p:cond delay="0"/>
                                          </p:stCondLst>
                                        </p:cTn>
                                        <p:tgtEl>
                                          <p:spTgt spid="45"/>
                                        </p:tgtEl>
                                        <p:attrNameLst>
                                          <p:attrName>style.visibility</p:attrName>
                                        </p:attrNameLst>
                                      </p:cBhvr>
                                      <p:to>
                                        <p:strVal val="visible"/>
                                      </p:to>
                                    </p:set>
                                    <p:animEffect transition="in" filter="wipe(left)">
                                      <p:cBhvr>
                                        <p:cTn id="48" dur="500"/>
                                        <p:tgtEl>
                                          <p:spTgt spid="45"/>
                                        </p:tgtEl>
                                      </p:cBhvr>
                                    </p:animEffect>
                                  </p:childTnLst>
                                </p:cTn>
                              </p:par>
                            </p:childTnLst>
                          </p:cTn>
                        </p:par>
                        <p:par>
                          <p:cTn id="49" fill="hold">
                            <p:stCondLst>
                              <p:cond delay="5500"/>
                            </p:stCondLst>
                            <p:childTnLst>
                              <p:par>
                                <p:cTn id="50" presetID="2" presetClass="entr" presetSubtype="1" fill="hold" nodeType="afterEffect">
                                  <p:stCondLst>
                                    <p:cond delay="0"/>
                                  </p:stCondLst>
                                  <p:childTnLst>
                                    <p:set>
                                      <p:cBhvr>
                                        <p:cTn id="51" dur="1" fill="hold">
                                          <p:stCondLst>
                                            <p:cond delay="0"/>
                                          </p:stCondLst>
                                        </p:cTn>
                                        <p:tgtEl>
                                          <p:spTgt spid="73"/>
                                        </p:tgtEl>
                                        <p:attrNameLst>
                                          <p:attrName>style.visibility</p:attrName>
                                        </p:attrNameLst>
                                      </p:cBhvr>
                                      <p:to>
                                        <p:strVal val="visible"/>
                                      </p:to>
                                    </p:set>
                                    <p:anim calcmode="lin" valueType="num">
                                      <p:cBhvr additive="base">
                                        <p:cTn id="52" dur="500" fill="hold"/>
                                        <p:tgtEl>
                                          <p:spTgt spid="73"/>
                                        </p:tgtEl>
                                        <p:attrNameLst>
                                          <p:attrName>ppt_x</p:attrName>
                                        </p:attrNameLst>
                                      </p:cBhvr>
                                      <p:tavLst>
                                        <p:tav tm="0">
                                          <p:val>
                                            <p:strVal val="#ppt_x"/>
                                          </p:val>
                                        </p:tav>
                                        <p:tav tm="100000">
                                          <p:val>
                                            <p:strVal val="#ppt_x"/>
                                          </p:val>
                                        </p:tav>
                                      </p:tavLst>
                                    </p:anim>
                                    <p:anim calcmode="lin" valueType="num">
                                      <p:cBhvr additive="base">
                                        <p:cTn id="53" dur="500" fill="hold"/>
                                        <p:tgtEl>
                                          <p:spTgt spid="73"/>
                                        </p:tgtEl>
                                        <p:attrNameLst>
                                          <p:attrName>ppt_y</p:attrName>
                                        </p:attrNameLst>
                                      </p:cBhvr>
                                      <p:tavLst>
                                        <p:tav tm="0">
                                          <p:val>
                                            <p:strVal val="0-#ppt_h/2"/>
                                          </p:val>
                                        </p:tav>
                                        <p:tav tm="100000">
                                          <p:val>
                                            <p:strVal val="#ppt_y"/>
                                          </p:val>
                                        </p:tav>
                                      </p:tavLst>
                                    </p:anim>
                                  </p:childTnLst>
                                </p:cTn>
                              </p:par>
                            </p:childTnLst>
                          </p:cTn>
                        </p:par>
                        <p:par>
                          <p:cTn id="54" fill="hold">
                            <p:stCondLst>
                              <p:cond delay="6000"/>
                            </p:stCondLst>
                            <p:childTnLst>
                              <p:par>
                                <p:cTn id="55" presetID="22" presetClass="entr" presetSubtype="8" fill="hold" grpId="0" nodeType="afterEffect">
                                  <p:stCondLst>
                                    <p:cond delay="0"/>
                                  </p:stCondLst>
                                  <p:childTnLst>
                                    <p:set>
                                      <p:cBhvr>
                                        <p:cTn id="56" dur="1" fill="hold">
                                          <p:stCondLst>
                                            <p:cond delay="0"/>
                                          </p:stCondLst>
                                        </p:cTn>
                                        <p:tgtEl>
                                          <p:spTgt spid="51"/>
                                        </p:tgtEl>
                                        <p:attrNameLst>
                                          <p:attrName>style.visibility</p:attrName>
                                        </p:attrNameLst>
                                      </p:cBhvr>
                                      <p:to>
                                        <p:strVal val="visible"/>
                                      </p:to>
                                    </p:set>
                                    <p:animEffect transition="in" filter="wipe(left)">
                                      <p:cBhvr>
                                        <p:cTn id="5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4" grpId="0"/>
      <p:bldP spid="45" grpId="0"/>
      <p:bldP spid="46" grpId="0"/>
      <p:bldP spid="47" grpId="0"/>
      <p:bldP spid="5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5"/>
          <p:cNvSpPr txBox="1"/>
          <p:nvPr/>
        </p:nvSpPr>
        <p:spPr>
          <a:xfrm>
            <a:off x="3969856" y="3501938"/>
            <a:ext cx="1203960" cy="283845"/>
          </a:xfrm>
          <a:prstGeom prst="rect">
            <a:avLst/>
          </a:prstGeom>
          <a:noFill/>
        </p:spPr>
        <p:txBody>
          <a:bodyPr wrap="none" lIns="68580" tIns="34290" rIns="68580" bIns="34290" rtlCol="0">
            <a:spAutoFit/>
          </a:bodyPr>
          <a:lstStyle/>
          <a:p>
            <a:r>
              <a:rPr lang="zh-CN" altLang="en-US" b="1" dirty="0" smtClean="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导师：吴向明</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1" name="矩形 20"/>
          <p:cNvSpPr/>
          <p:nvPr/>
        </p:nvSpPr>
        <p:spPr>
          <a:xfrm>
            <a:off x="2200071" y="2964070"/>
            <a:ext cx="3422909" cy="391160"/>
          </a:xfrm>
          <a:prstGeom prst="rect">
            <a:avLst/>
          </a:prstGeom>
        </p:spPr>
        <p:txBody>
          <a:bodyPr wrap="square" lIns="68580" tIns="34290" rIns="68580" bIns="34290">
            <a:spAutoFit/>
          </a:bodyPr>
          <a:lstStyle/>
          <a:p>
            <a:pPr>
              <a:lnSpc>
                <a:spcPct val="150000"/>
              </a:lnSpc>
              <a:spcBef>
                <a:spcPct val="0"/>
              </a:spcBef>
            </a:pPr>
            <a:r>
              <a:rPr lang="zh-CN" altLang="en-US" b="1" dirty="0" smtClean="0">
                <a:latin typeface="+mj-ea"/>
                <a:ea typeface="+mj-ea"/>
              </a:rPr>
              <a:t>副标题：先启阶段项目开发成果演示</a:t>
            </a:r>
            <a:endParaRPr lang="zh-CN" altLang="en-US" b="1" dirty="0">
              <a:latin typeface="+mj-ea"/>
              <a:ea typeface="+mj-ea"/>
            </a:endParaRPr>
          </a:p>
        </p:txBody>
      </p:sp>
      <p:sp>
        <p:nvSpPr>
          <p:cNvPr id="22" name="矩形 21"/>
          <p:cNvSpPr/>
          <p:nvPr/>
        </p:nvSpPr>
        <p:spPr>
          <a:xfrm>
            <a:off x="2458761" y="3501938"/>
            <a:ext cx="1203960" cy="283845"/>
          </a:xfrm>
          <a:prstGeom prst="rect">
            <a:avLst/>
          </a:prstGeom>
        </p:spPr>
        <p:txBody>
          <a:bodyPr wrap="none" lIns="68580" tIns="34290" rIns="68580" bIns="34290">
            <a:spAutoFit/>
          </a:bodyPr>
          <a:lstStyle/>
          <a:p>
            <a:r>
              <a:rPr kumimoji="1" lang="zh-CN" altLang="en-US" b="1" dirty="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答辩</a:t>
            </a:r>
            <a:r>
              <a:rPr kumimoji="1" lang="zh-CN" altLang="en-US" b="1" dirty="0" smtClean="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人</a:t>
            </a:r>
            <a:r>
              <a:rPr kumimoji="1" lang="zh-CN" altLang="en-US" b="1" dirty="0" smtClean="0">
                <a:solidFill>
                  <a:srgbClr val="071F65"/>
                </a:solidFill>
                <a:latin typeface="微软雅黑" panose="020B0503020204020204" pitchFamily="34" charset="-122"/>
                <a:ea typeface="微软雅黑" panose="020B0503020204020204" pitchFamily="34" charset="-122"/>
                <a:cs typeface="微软雅黑" panose="020B0503020204020204" pitchFamily="34" charset="-122"/>
              </a:rPr>
              <a:t>：刘杰</a:t>
            </a:r>
            <a:endParaRPr kumimoji="1"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3" name="矩形 22"/>
          <p:cNvSpPr/>
          <p:nvPr/>
        </p:nvSpPr>
        <p:spPr>
          <a:xfrm>
            <a:off x="2200275" y="1917065"/>
            <a:ext cx="6508115" cy="837565"/>
          </a:xfrm>
          <a:prstGeom prst="rect">
            <a:avLst/>
          </a:prstGeom>
        </p:spPr>
        <p:txBody>
          <a:bodyPr wrap="square" lIns="68580" tIns="34290" rIns="68580" bIns="34290">
            <a:spAutoFit/>
          </a:bodyPr>
          <a:lstStyle/>
          <a:p>
            <a:r>
              <a:rPr lang="zh-CN" altLang="en-US" sz="5000" b="1" dirty="0" smtClean="0">
                <a:solidFill>
                  <a:srgbClr val="071F65"/>
                </a:solidFill>
                <a:latin typeface="+mj-ea"/>
                <a:ea typeface="+mj-ea"/>
                <a:sym typeface="+mn-ea"/>
              </a:rPr>
              <a:t>演示完毕 感谢观看</a:t>
            </a:r>
            <a:endParaRPr lang="zh-CN" altLang="en-US" sz="5000" b="1" dirty="0">
              <a:solidFill>
                <a:srgbClr val="071F65"/>
              </a:solidFill>
              <a:latin typeface="+mj-ea"/>
              <a:ea typeface="+mj-ea"/>
            </a:endParaRPr>
          </a:p>
        </p:txBody>
      </p:sp>
      <p:cxnSp>
        <p:nvCxnSpPr>
          <p:cNvPr id="24" name="直接连接符 23"/>
          <p:cNvCxnSpPr/>
          <p:nvPr/>
        </p:nvCxnSpPr>
        <p:spPr>
          <a:xfrm flipH="1">
            <a:off x="2200275" y="2892425"/>
            <a:ext cx="642429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2200275" y="1633220"/>
            <a:ext cx="3833495" cy="283845"/>
          </a:xfrm>
          <a:prstGeom prst="rect">
            <a:avLst/>
          </a:prstGeom>
        </p:spPr>
        <p:txBody>
          <a:bodyPr wrap="square" lIns="68580" tIns="34290" rIns="68580" bIns="34290">
            <a:spAutoFit/>
          </a:bodyPr>
          <a:lstStyle/>
          <a:p>
            <a:r>
              <a:rPr lang="zh-CN" altLang="en-US" b="1" dirty="0">
                <a:latin typeface="微软雅黑" panose="020B0503020204020204" pitchFamily="34" charset="-122"/>
                <a:ea typeface="微软雅黑" panose="020B0503020204020204" pitchFamily="34" charset="-122"/>
              </a:rPr>
              <a:t>中北大学</a:t>
            </a:r>
            <a:r>
              <a:rPr lang="en-US" altLang="zh-CN" b="1" dirty="0" smtClean="0">
                <a:latin typeface="微软雅黑" panose="020B0503020204020204" pitchFamily="34" charset="-122"/>
                <a:ea typeface="微软雅黑" panose="020B0503020204020204" pitchFamily="34" charset="-122"/>
              </a:rPr>
              <a:t>2017</a:t>
            </a:r>
            <a:r>
              <a:rPr lang="zh-CN" altLang="en-US" b="1" dirty="0" smtClean="0">
                <a:latin typeface="微软雅黑" panose="020B0503020204020204" pitchFamily="34" charset="-122"/>
                <a:ea typeface="微软雅黑" panose="020B0503020204020204" pitchFamily="34" charset="-122"/>
              </a:rPr>
              <a:t>级</a:t>
            </a:r>
            <a:r>
              <a:rPr lang="zh-CN" altLang="en-US" b="1" dirty="0">
                <a:latin typeface="微软雅黑" panose="020B0503020204020204" pitchFamily="34" charset="-122"/>
                <a:ea typeface="微软雅黑" panose="020B0503020204020204" pitchFamily="34" charset="-122"/>
              </a:rPr>
              <a:t>软件工程</a:t>
            </a:r>
            <a:r>
              <a:rPr lang="zh-CN" altLang="en-US" b="1" dirty="0" smtClean="0">
                <a:latin typeface="微软雅黑" panose="020B0503020204020204" pitchFamily="34" charset="-122"/>
                <a:ea typeface="微软雅黑" panose="020B0503020204020204" pitchFamily="34" charset="-122"/>
              </a:rPr>
              <a:t> </a:t>
            </a:r>
            <a:r>
              <a:rPr lang="en-US" altLang="zh-CN" b="1" dirty="0" smtClean="0">
                <a:latin typeface="微软雅黑" panose="020B0503020204020204" pitchFamily="34" charset="-122"/>
                <a:ea typeface="微软雅黑" panose="020B0503020204020204" pitchFamily="34" charset="-122"/>
              </a:rPr>
              <a:t>J</a:t>
            </a:r>
            <a:r>
              <a:rPr lang="en-US" altLang="zh-CN" b="1" dirty="0" smtClean="0">
                <a:latin typeface="微软雅黑" panose="020B0503020204020204" pitchFamily="34" charset="-122"/>
                <a:ea typeface="微软雅黑" panose="020B0503020204020204" pitchFamily="34" charset="-122"/>
              </a:rPr>
              <a:t>ava</a:t>
            </a:r>
            <a:r>
              <a:rPr lang="zh-CN" altLang="en-US" b="1" dirty="0" smtClean="0">
                <a:latin typeface="微软雅黑" panose="020B0503020204020204" pitchFamily="34" charset="-122"/>
                <a:ea typeface="微软雅黑" panose="020B0503020204020204" pitchFamily="34" charset="-122"/>
              </a:rPr>
              <a:t>实训第八组</a:t>
            </a:r>
            <a:endParaRPr lang="zh-CN" altLang="en-US" b="1" dirty="0" smtClean="0">
              <a:latin typeface="微软雅黑" panose="020B0503020204020204" pitchFamily="34" charset="-122"/>
              <a:ea typeface="微软雅黑" panose="020B0503020204020204" pitchFamily="34" charset="-122"/>
            </a:endParaRPr>
          </a:p>
        </p:txBody>
      </p:sp>
      <p:sp>
        <p:nvSpPr>
          <p:cNvPr id="14" name="Freeform 5"/>
          <p:cNvSpPr>
            <a:spLocks noEditPoints="1"/>
          </p:cNvSpPr>
          <p:nvPr/>
        </p:nvSpPr>
        <p:spPr bwMode="auto">
          <a:xfrm>
            <a:off x="0" y="1164127"/>
            <a:ext cx="1790977" cy="2869814"/>
          </a:xfrm>
          <a:custGeom>
            <a:avLst/>
            <a:gdLst>
              <a:gd name="T0" fmla="*/ 0 w 7449"/>
              <a:gd name="T1" fmla="*/ 0 h 11906"/>
              <a:gd name="T2" fmla="*/ 7449 w 7449"/>
              <a:gd name="T3" fmla="*/ 4223 h 11906"/>
              <a:gd name="T4" fmla="*/ 0 w 7449"/>
              <a:gd name="T5" fmla="*/ 4223 h 11906"/>
              <a:gd name="T6" fmla="*/ 0 w 7449"/>
              <a:gd name="T7" fmla="*/ 0 h 11906"/>
              <a:gd name="T8" fmla="*/ 7449 w 7449"/>
              <a:gd name="T9" fmla="*/ 4302 h 11906"/>
              <a:gd name="T10" fmla="*/ 0 w 7449"/>
              <a:gd name="T11" fmla="*/ 8525 h 11906"/>
              <a:gd name="T12" fmla="*/ 0 w 7449"/>
              <a:gd name="T13" fmla="*/ 4302 h 11906"/>
              <a:gd name="T14" fmla="*/ 7449 w 7449"/>
              <a:gd name="T15" fmla="*/ 4302 h 11906"/>
              <a:gd name="T16" fmla="*/ 2857 w 7449"/>
              <a:gd name="T17" fmla="*/ 10038 h 11906"/>
              <a:gd name="T18" fmla="*/ 5 w 7449"/>
              <a:gd name="T19" fmla="*/ 11903 h 11906"/>
              <a:gd name="T20" fmla="*/ 0 w 7449"/>
              <a:gd name="T21" fmla="*/ 11906 h 11906"/>
              <a:gd name="T22" fmla="*/ 0 w 7449"/>
              <a:gd name="T23" fmla="*/ 8789 h 11906"/>
              <a:gd name="T24" fmla="*/ 2857 w 7449"/>
              <a:gd name="T25" fmla="*/ 7136 h 11906"/>
              <a:gd name="T26" fmla="*/ 2857 w 7449"/>
              <a:gd name="T27" fmla="*/ 10038 h 1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49" h="11906">
                <a:moveTo>
                  <a:pt x="0" y="0"/>
                </a:moveTo>
                <a:lnTo>
                  <a:pt x="7449" y="4223"/>
                </a:lnTo>
                <a:lnTo>
                  <a:pt x="0" y="4223"/>
                </a:lnTo>
                <a:lnTo>
                  <a:pt x="0" y="0"/>
                </a:lnTo>
                <a:close/>
                <a:moveTo>
                  <a:pt x="7449" y="4302"/>
                </a:moveTo>
                <a:lnTo>
                  <a:pt x="0" y="8525"/>
                </a:lnTo>
                <a:lnTo>
                  <a:pt x="0" y="4302"/>
                </a:lnTo>
                <a:lnTo>
                  <a:pt x="7449" y="4302"/>
                </a:lnTo>
                <a:close/>
                <a:moveTo>
                  <a:pt x="2857" y="10038"/>
                </a:moveTo>
                <a:cubicBezTo>
                  <a:pt x="2537" y="11326"/>
                  <a:pt x="721" y="11825"/>
                  <a:pt x="5" y="11903"/>
                </a:cubicBezTo>
                <a:lnTo>
                  <a:pt x="0" y="11906"/>
                </a:lnTo>
                <a:lnTo>
                  <a:pt x="0" y="8789"/>
                </a:lnTo>
                <a:lnTo>
                  <a:pt x="2857" y="7136"/>
                </a:lnTo>
                <a:lnTo>
                  <a:pt x="2857" y="10038"/>
                </a:lnTo>
                <a:close/>
              </a:path>
            </a:pathLst>
          </a:custGeom>
          <a:solidFill>
            <a:schemeClr val="accent1"/>
          </a:solidFill>
          <a:ln w="5" cap="flat">
            <a:solidFill>
              <a:srgbClr val="24211D"/>
            </a:solidFill>
            <a:prstDash val="solid"/>
            <a:miter lim="800000"/>
          </a:ln>
        </p:spPr>
        <p:txBody>
          <a:bodyPr vert="horz" wrap="square" lIns="91440" tIns="45720" rIns="91440" bIns="45720" numCol="1" anchor="t" anchorCtr="0" compatLnSpc="1"/>
          <a:lstStyle/>
          <a:p>
            <a:endParaRPr lang="zh-CN" altLang="en-US"/>
          </a:p>
        </p:txBody>
      </p:sp>
      <p:sp>
        <p:nvSpPr>
          <p:cNvPr id="15" name="Freeform 6"/>
          <p:cNvSpPr>
            <a:spLocks noEditPoints="1"/>
          </p:cNvSpPr>
          <p:nvPr/>
        </p:nvSpPr>
        <p:spPr bwMode="auto">
          <a:xfrm>
            <a:off x="1722420" y="2203161"/>
            <a:ext cx="137114" cy="1694253"/>
          </a:xfrm>
          <a:custGeom>
            <a:avLst/>
            <a:gdLst>
              <a:gd name="T0" fmla="*/ 246 w 571"/>
              <a:gd name="T1" fmla="*/ 0 h 7028"/>
              <a:gd name="T2" fmla="*/ 246 w 571"/>
              <a:gd name="T3" fmla="*/ 2716 h 7028"/>
              <a:gd name="T4" fmla="*/ 178 w 571"/>
              <a:gd name="T5" fmla="*/ 2816 h 7028"/>
              <a:gd name="T6" fmla="*/ 286 w 571"/>
              <a:gd name="T7" fmla="*/ 2924 h 7028"/>
              <a:gd name="T8" fmla="*/ 394 w 571"/>
              <a:gd name="T9" fmla="*/ 2816 h 7028"/>
              <a:gd name="T10" fmla="*/ 325 w 571"/>
              <a:gd name="T11" fmla="*/ 2716 h 7028"/>
              <a:gd name="T12" fmla="*/ 325 w 571"/>
              <a:gd name="T13" fmla="*/ 0 h 7028"/>
              <a:gd name="T14" fmla="*/ 246 w 571"/>
              <a:gd name="T15" fmla="*/ 0 h 7028"/>
              <a:gd name="T16" fmla="*/ 0 w 571"/>
              <a:gd name="T17" fmla="*/ 3749 h 7028"/>
              <a:gd name="T18" fmla="*/ 571 w 571"/>
              <a:gd name="T19" fmla="*/ 3749 h 7028"/>
              <a:gd name="T20" fmla="*/ 571 w 571"/>
              <a:gd name="T21" fmla="*/ 3790 h 7028"/>
              <a:gd name="T22" fmla="*/ 0 w 571"/>
              <a:gd name="T23" fmla="*/ 3790 h 7028"/>
              <a:gd name="T24" fmla="*/ 0 w 571"/>
              <a:gd name="T25" fmla="*/ 3749 h 7028"/>
              <a:gd name="T26" fmla="*/ 0 w 571"/>
              <a:gd name="T27" fmla="*/ 3323 h 7028"/>
              <a:gd name="T28" fmla="*/ 0 w 571"/>
              <a:gd name="T29" fmla="*/ 3323 h 7028"/>
              <a:gd name="T30" fmla="*/ 0 w 571"/>
              <a:gd name="T31" fmla="*/ 3323 h 7028"/>
              <a:gd name="T32" fmla="*/ 286 w 571"/>
              <a:gd name="T33" fmla="*/ 3037 h 7028"/>
              <a:gd name="T34" fmla="*/ 571 w 571"/>
              <a:gd name="T35" fmla="*/ 3323 h 7028"/>
              <a:gd name="T36" fmla="*/ 571 w 571"/>
              <a:gd name="T37" fmla="*/ 3323 h 7028"/>
              <a:gd name="T38" fmla="*/ 571 w 571"/>
              <a:gd name="T39" fmla="*/ 3323 h 7028"/>
              <a:gd name="T40" fmla="*/ 571 w 571"/>
              <a:gd name="T41" fmla="*/ 3683 h 7028"/>
              <a:gd name="T42" fmla="*/ 0 w 571"/>
              <a:gd name="T43" fmla="*/ 3683 h 7028"/>
              <a:gd name="T44" fmla="*/ 0 w 571"/>
              <a:gd name="T45" fmla="*/ 3323 h 7028"/>
              <a:gd name="T46" fmla="*/ 37 w 571"/>
              <a:gd name="T47" fmla="*/ 3885 h 7028"/>
              <a:gd name="T48" fmla="*/ 0 w 571"/>
              <a:gd name="T49" fmla="*/ 3885 h 7028"/>
              <a:gd name="T50" fmla="*/ 0 w 571"/>
              <a:gd name="T51" fmla="*/ 7028 h 7028"/>
              <a:gd name="T52" fmla="*/ 37 w 571"/>
              <a:gd name="T53" fmla="*/ 7028 h 7028"/>
              <a:gd name="T54" fmla="*/ 37 w 571"/>
              <a:gd name="T55" fmla="*/ 3885 h 7028"/>
              <a:gd name="T56" fmla="*/ 126 w 571"/>
              <a:gd name="T57" fmla="*/ 3885 h 7028"/>
              <a:gd name="T58" fmla="*/ 89 w 571"/>
              <a:gd name="T59" fmla="*/ 3885 h 7028"/>
              <a:gd name="T60" fmla="*/ 89 w 571"/>
              <a:gd name="T61" fmla="*/ 7028 h 7028"/>
              <a:gd name="T62" fmla="*/ 126 w 571"/>
              <a:gd name="T63" fmla="*/ 7028 h 7028"/>
              <a:gd name="T64" fmla="*/ 126 w 571"/>
              <a:gd name="T65" fmla="*/ 3885 h 7028"/>
              <a:gd name="T66" fmla="*/ 215 w 571"/>
              <a:gd name="T67" fmla="*/ 3885 h 7028"/>
              <a:gd name="T68" fmla="*/ 178 w 571"/>
              <a:gd name="T69" fmla="*/ 3885 h 7028"/>
              <a:gd name="T70" fmla="*/ 178 w 571"/>
              <a:gd name="T71" fmla="*/ 7028 h 7028"/>
              <a:gd name="T72" fmla="*/ 215 w 571"/>
              <a:gd name="T73" fmla="*/ 7028 h 7028"/>
              <a:gd name="T74" fmla="*/ 215 w 571"/>
              <a:gd name="T75" fmla="*/ 3885 h 7028"/>
              <a:gd name="T76" fmla="*/ 304 w 571"/>
              <a:gd name="T77" fmla="*/ 3885 h 7028"/>
              <a:gd name="T78" fmla="*/ 267 w 571"/>
              <a:gd name="T79" fmla="*/ 3885 h 7028"/>
              <a:gd name="T80" fmla="*/ 267 w 571"/>
              <a:gd name="T81" fmla="*/ 7028 h 7028"/>
              <a:gd name="T82" fmla="*/ 304 w 571"/>
              <a:gd name="T83" fmla="*/ 7028 h 7028"/>
              <a:gd name="T84" fmla="*/ 304 w 571"/>
              <a:gd name="T85" fmla="*/ 3885 h 7028"/>
              <a:gd name="T86" fmla="*/ 393 w 571"/>
              <a:gd name="T87" fmla="*/ 3885 h 7028"/>
              <a:gd name="T88" fmla="*/ 356 w 571"/>
              <a:gd name="T89" fmla="*/ 3885 h 7028"/>
              <a:gd name="T90" fmla="*/ 356 w 571"/>
              <a:gd name="T91" fmla="*/ 7028 h 7028"/>
              <a:gd name="T92" fmla="*/ 393 w 571"/>
              <a:gd name="T93" fmla="*/ 7028 h 7028"/>
              <a:gd name="T94" fmla="*/ 393 w 571"/>
              <a:gd name="T95" fmla="*/ 3885 h 7028"/>
              <a:gd name="T96" fmla="*/ 482 w 571"/>
              <a:gd name="T97" fmla="*/ 3885 h 7028"/>
              <a:gd name="T98" fmla="*/ 445 w 571"/>
              <a:gd name="T99" fmla="*/ 3885 h 7028"/>
              <a:gd name="T100" fmla="*/ 445 w 571"/>
              <a:gd name="T101" fmla="*/ 7028 h 7028"/>
              <a:gd name="T102" fmla="*/ 482 w 571"/>
              <a:gd name="T103" fmla="*/ 7028 h 7028"/>
              <a:gd name="T104" fmla="*/ 482 w 571"/>
              <a:gd name="T105" fmla="*/ 3885 h 7028"/>
              <a:gd name="T106" fmla="*/ 571 w 571"/>
              <a:gd name="T107" fmla="*/ 3885 h 7028"/>
              <a:gd name="T108" fmla="*/ 534 w 571"/>
              <a:gd name="T109" fmla="*/ 3885 h 7028"/>
              <a:gd name="T110" fmla="*/ 534 w 571"/>
              <a:gd name="T111" fmla="*/ 7028 h 7028"/>
              <a:gd name="T112" fmla="*/ 571 w 571"/>
              <a:gd name="T113" fmla="*/ 7028 h 7028"/>
              <a:gd name="T114" fmla="*/ 571 w 571"/>
              <a:gd name="T115" fmla="*/ 3885 h 7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1" h="7028">
                <a:moveTo>
                  <a:pt x="246" y="0"/>
                </a:moveTo>
                <a:lnTo>
                  <a:pt x="246" y="2716"/>
                </a:lnTo>
                <a:cubicBezTo>
                  <a:pt x="206" y="2731"/>
                  <a:pt x="178" y="2770"/>
                  <a:pt x="178" y="2816"/>
                </a:cubicBezTo>
                <a:cubicBezTo>
                  <a:pt x="178" y="2876"/>
                  <a:pt x="226" y="2924"/>
                  <a:pt x="286" y="2924"/>
                </a:cubicBezTo>
                <a:cubicBezTo>
                  <a:pt x="345" y="2924"/>
                  <a:pt x="394" y="2876"/>
                  <a:pt x="394" y="2816"/>
                </a:cubicBezTo>
                <a:cubicBezTo>
                  <a:pt x="394" y="2770"/>
                  <a:pt x="365" y="2731"/>
                  <a:pt x="325" y="2716"/>
                </a:cubicBezTo>
                <a:lnTo>
                  <a:pt x="325" y="0"/>
                </a:lnTo>
                <a:lnTo>
                  <a:pt x="246" y="0"/>
                </a:lnTo>
                <a:close/>
                <a:moveTo>
                  <a:pt x="0" y="3749"/>
                </a:moveTo>
                <a:lnTo>
                  <a:pt x="571" y="3749"/>
                </a:lnTo>
                <a:lnTo>
                  <a:pt x="571" y="3790"/>
                </a:lnTo>
                <a:lnTo>
                  <a:pt x="0" y="3790"/>
                </a:lnTo>
                <a:lnTo>
                  <a:pt x="0" y="3749"/>
                </a:lnTo>
                <a:close/>
                <a:moveTo>
                  <a:pt x="0" y="3323"/>
                </a:moveTo>
                <a:lnTo>
                  <a:pt x="0" y="3323"/>
                </a:lnTo>
                <a:lnTo>
                  <a:pt x="0" y="3323"/>
                </a:lnTo>
                <a:cubicBezTo>
                  <a:pt x="0" y="3165"/>
                  <a:pt x="128" y="3037"/>
                  <a:pt x="286" y="3037"/>
                </a:cubicBezTo>
                <a:cubicBezTo>
                  <a:pt x="443" y="3037"/>
                  <a:pt x="571" y="3165"/>
                  <a:pt x="571" y="3323"/>
                </a:cubicBezTo>
                <a:lnTo>
                  <a:pt x="571" y="3323"/>
                </a:lnTo>
                <a:lnTo>
                  <a:pt x="571" y="3323"/>
                </a:lnTo>
                <a:lnTo>
                  <a:pt x="571" y="3683"/>
                </a:lnTo>
                <a:lnTo>
                  <a:pt x="0" y="3683"/>
                </a:lnTo>
                <a:lnTo>
                  <a:pt x="0" y="3323"/>
                </a:lnTo>
                <a:close/>
                <a:moveTo>
                  <a:pt x="37" y="3885"/>
                </a:moveTo>
                <a:lnTo>
                  <a:pt x="0" y="3885"/>
                </a:lnTo>
                <a:lnTo>
                  <a:pt x="0" y="7028"/>
                </a:lnTo>
                <a:lnTo>
                  <a:pt x="37" y="7028"/>
                </a:lnTo>
                <a:lnTo>
                  <a:pt x="37" y="3885"/>
                </a:lnTo>
                <a:close/>
                <a:moveTo>
                  <a:pt x="126" y="3885"/>
                </a:moveTo>
                <a:lnTo>
                  <a:pt x="89" y="3885"/>
                </a:lnTo>
                <a:lnTo>
                  <a:pt x="89" y="7028"/>
                </a:lnTo>
                <a:lnTo>
                  <a:pt x="126" y="7028"/>
                </a:lnTo>
                <a:lnTo>
                  <a:pt x="126" y="3885"/>
                </a:lnTo>
                <a:close/>
                <a:moveTo>
                  <a:pt x="215" y="3885"/>
                </a:moveTo>
                <a:lnTo>
                  <a:pt x="178" y="3885"/>
                </a:lnTo>
                <a:lnTo>
                  <a:pt x="178" y="7028"/>
                </a:lnTo>
                <a:lnTo>
                  <a:pt x="215" y="7028"/>
                </a:lnTo>
                <a:lnTo>
                  <a:pt x="215" y="3885"/>
                </a:lnTo>
                <a:close/>
                <a:moveTo>
                  <a:pt x="304" y="3885"/>
                </a:moveTo>
                <a:lnTo>
                  <a:pt x="267" y="3885"/>
                </a:lnTo>
                <a:lnTo>
                  <a:pt x="267" y="7028"/>
                </a:lnTo>
                <a:lnTo>
                  <a:pt x="304" y="7028"/>
                </a:lnTo>
                <a:lnTo>
                  <a:pt x="304" y="3885"/>
                </a:lnTo>
                <a:close/>
                <a:moveTo>
                  <a:pt x="393" y="3885"/>
                </a:moveTo>
                <a:lnTo>
                  <a:pt x="356" y="3885"/>
                </a:lnTo>
                <a:lnTo>
                  <a:pt x="356" y="7028"/>
                </a:lnTo>
                <a:lnTo>
                  <a:pt x="393" y="7028"/>
                </a:lnTo>
                <a:lnTo>
                  <a:pt x="393" y="3885"/>
                </a:lnTo>
                <a:close/>
                <a:moveTo>
                  <a:pt x="482" y="3885"/>
                </a:moveTo>
                <a:lnTo>
                  <a:pt x="445" y="3885"/>
                </a:lnTo>
                <a:lnTo>
                  <a:pt x="445" y="7028"/>
                </a:lnTo>
                <a:lnTo>
                  <a:pt x="482" y="7028"/>
                </a:lnTo>
                <a:lnTo>
                  <a:pt x="482" y="3885"/>
                </a:lnTo>
                <a:close/>
                <a:moveTo>
                  <a:pt x="571" y="3885"/>
                </a:moveTo>
                <a:lnTo>
                  <a:pt x="534" y="3885"/>
                </a:lnTo>
                <a:lnTo>
                  <a:pt x="534" y="7028"/>
                </a:lnTo>
                <a:lnTo>
                  <a:pt x="571" y="7028"/>
                </a:lnTo>
                <a:lnTo>
                  <a:pt x="571" y="3885"/>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pic>
        <p:nvPicPr>
          <p:cNvPr id="2" name="图片 1" descr="GZUOYVM%BU`0T7(M~QCIYU0"/>
          <p:cNvPicPr>
            <a:picLocks noChangeAspect="1"/>
          </p:cNvPicPr>
          <p:nvPr/>
        </p:nvPicPr>
        <p:blipFill>
          <a:blip r:embed="rId1"/>
          <a:srcRect l="7965" t="14627" r="66469" b="24627"/>
          <a:stretch>
            <a:fillRect/>
          </a:stretch>
        </p:blipFill>
        <p:spPr>
          <a:xfrm>
            <a:off x="2276475" y="497840"/>
            <a:ext cx="737870" cy="775335"/>
          </a:xfrm>
          <a:custGeom>
            <a:avLst/>
            <a:gdLst/>
            <a:ahLst/>
            <a:cxnLst>
              <a:cxn ang="3">
                <a:pos x="hc" y="t"/>
              </a:cxn>
              <a:cxn ang="cd2">
                <a:pos x="l" y="vc"/>
              </a:cxn>
              <a:cxn ang="cd4">
                <a:pos x="hc" y="b"/>
              </a:cxn>
              <a:cxn ang="0">
                <a:pos x="r" y="vc"/>
              </a:cxn>
            </a:cxnLst>
            <a:rect l="l" t="t" r="r" b="b"/>
            <a:pathLst>
              <a:path w="1162" h="1221">
                <a:moveTo>
                  <a:pt x="581" y="0"/>
                </a:moveTo>
                <a:cubicBezTo>
                  <a:pt x="902" y="0"/>
                  <a:pt x="1162" y="273"/>
                  <a:pt x="1162" y="611"/>
                </a:cubicBezTo>
                <a:cubicBezTo>
                  <a:pt x="1162" y="948"/>
                  <a:pt x="902" y="1221"/>
                  <a:pt x="581" y="1221"/>
                </a:cubicBezTo>
                <a:cubicBezTo>
                  <a:pt x="260" y="1221"/>
                  <a:pt x="0" y="948"/>
                  <a:pt x="0" y="611"/>
                </a:cubicBezTo>
                <a:cubicBezTo>
                  <a:pt x="0" y="273"/>
                  <a:pt x="260" y="0"/>
                  <a:pt x="581" y="0"/>
                </a:cubicBezTo>
                <a:close/>
              </a:path>
            </a:pathLst>
          </a:custGeom>
          <a:noFill/>
        </p:spPr>
      </p:pic>
      <p:sp>
        <p:nvSpPr>
          <p:cNvPr id="7" name="文本框 6"/>
          <p:cNvSpPr txBox="1"/>
          <p:nvPr/>
        </p:nvSpPr>
        <p:spPr>
          <a:xfrm>
            <a:off x="3167380" y="424815"/>
            <a:ext cx="2614930" cy="811530"/>
          </a:xfrm>
          <a:prstGeom prst="rect">
            <a:avLst/>
          </a:prstGeom>
          <a:noFill/>
        </p:spPr>
        <p:txBody>
          <a:bodyPr wrap="square" rtlCol="0">
            <a:spAutoFit/>
          </a:bodyPr>
          <a:p>
            <a:pPr>
              <a:lnSpc>
                <a:spcPct val="130000"/>
              </a:lnSpc>
            </a:pPr>
            <a:r>
              <a:rPr lang="zh-CN" altLang="en-US" sz="3600" dirty="0" smtClean="0">
                <a:solidFill>
                  <a:srgbClr val="071F65"/>
                </a:solidFill>
                <a:latin typeface="华文行楷" panose="02010800040101010101" charset="-122"/>
                <a:ea typeface="华文行楷" panose="02010800040101010101" charset="-122"/>
              </a:rPr>
              <a:t>中北大学</a:t>
            </a:r>
            <a:endParaRPr lang="zh-CN" altLang="en-US" sz="3600" dirty="0" smtClean="0">
              <a:solidFill>
                <a:srgbClr val="071F65"/>
              </a:solidFill>
              <a:latin typeface="华文行楷" panose="02010800040101010101" charset="-122"/>
              <a:ea typeface="华文行楷" panose="02010800040101010101" charset="-122"/>
            </a:endParaRPr>
          </a:p>
        </p:txBody>
      </p:sp>
      <p:sp>
        <p:nvSpPr>
          <p:cNvPr id="8" name="文本框 7"/>
          <p:cNvSpPr txBox="1"/>
          <p:nvPr/>
        </p:nvSpPr>
        <p:spPr>
          <a:xfrm>
            <a:off x="3113405" y="1087755"/>
            <a:ext cx="2196465" cy="291465"/>
          </a:xfrm>
          <a:prstGeom prst="rect">
            <a:avLst/>
          </a:prstGeom>
          <a:noFill/>
        </p:spPr>
        <p:txBody>
          <a:bodyPr wrap="square" rtlCol="0">
            <a:spAutoFit/>
          </a:bodyPr>
          <a:p>
            <a:pPr>
              <a:lnSpc>
                <a:spcPct val="130000"/>
              </a:lnSpc>
            </a:pPr>
            <a:r>
              <a:rPr lang="en-US" altLang="zh-CN" sz="1000" b="1" dirty="0" smtClean="0">
                <a:solidFill>
                  <a:srgbClr val="071F65"/>
                </a:solidFill>
                <a:latin typeface="Arial" panose="020B0604020202020204" pitchFamily="34" charset="0"/>
                <a:ea typeface="微软雅黑" panose="020B0503020204020204" pitchFamily="34" charset="-122"/>
              </a:rPr>
              <a:t>NORTH UNIVERSITY  OF CHINA</a:t>
            </a:r>
            <a:endParaRPr lang="en-US" altLang="zh-CN" sz="1000" b="1" dirty="0" smtClean="0">
              <a:solidFill>
                <a:srgbClr val="071F65"/>
              </a:solidFill>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up)">
                                      <p:cBhvr>
                                        <p:cTn id="11" dur="500"/>
                                        <p:tgtEl>
                                          <p:spTgt spid="15"/>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1000"/>
                                        <p:tgtEl>
                                          <p:spTgt spid="23"/>
                                        </p:tgtEl>
                                      </p:cBhvr>
                                    </p:animEffect>
                                    <p:anim calcmode="lin" valueType="num">
                                      <p:cBhvr>
                                        <p:cTn id="16" dur="1000" fill="hold"/>
                                        <p:tgtEl>
                                          <p:spTgt spid="23"/>
                                        </p:tgtEl>
                                        <p:attrNameLst>
                                          <p:attrName>ppt_x</p:attrName>
                                        </p:attrNameLst>
                                      </p:cBhvr>
                                      <p:tavLst>
                                        <p:tav tm="0">
                                          <p:val>
                                            <p:strVal val="#ppt_x"/>
                                          </p:val>
                                        </p:tav>
                                        <p:tav tm="100000">
                                          <p:val>
                                            <p:strVal val="#ppt_x"/>
                                          </p:val>
                                        </p:tav>
                                      </p:tavLst>
                                    </p:anim>
                                    <p:anim calcmode="lin" valueType="num">
                                      <p:cBhvr>
                                        <p:cTn id="17" dur="1000" fill="hold"/>
                                        <p:tgtEl>
                                          <p:spTgt spid="23"/>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14" presetClass="entr" presetSubtype="10" fill="hold" grpId="0" nodeType="after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randombar(horizontal)">
                                      <p:cBhvr>
                                        <p:cTn id="21" dur="500"/>
                                        <p:tgtEl>
                                          <p:spTgt spid="29"/>
                                        </p:tgtEl>
                                      </p:cBhvr>
                                    </p:animEffect>
                                  </p:childTnLst>
                                </p:cTn>
                              </p:par>
                            </p:childTnLst>
                          </p:cTn>
                        </p:par>
                        <p:par>
                          <p:cTn id="22" fill="hold">
                            <p:stCondLst>
                              <p:cond delay="2500"/>
                            </p:stCondLst>
                            <p:childTnLst>
                              <p:par>
                                <p:cTn id="23" presetID="22" presetClass="entr" presetSubtype="8" fill="hold" nodeType="after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left)">
                                      <p:cBhvr>
                                        <p:cTn id="25" dur="500"/>
                                        <p:tgtEl>
                                          <p:spTgt spid="24"/>
                                        </p:tgtEl>
                                      </p:cBhvr>
                                    </p:animEffect>
                                  </p:childTnLst>
                                </p:cTn>
                              </p:par>
                            </p:childTnLst>
                          </p:cTn>
                        </p:par>
                        <p:par>
                          <p:cTn id="26" fill="hold">
                            <p:stCondLst>
                              <p:cond delay="3000"/>
                            </p:stCondLst>
                            <p:childTnLst>
                              <p:par>
                                <p:cTn id="27" presetID="14" presetClass="entr" presetSubtype="10" fill="hold" grpId="0" nodeType="after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randombar(horizontal)">
                                      <p:cBhvr>
                                        <p:cTn id="29" dur="500"/>
                                        <p:tgtEl>
                                          <p:spTgt spid="21"/>
                                        </p:tgtEl>
                                      </p:cBhvr>
                                    </p:animEffect>
                                  </p:childTnLst>
                                </p:cTn>
                              </p:par>
                            </p:childTnLst>
                          </p:cTn>
                        </p:par>
                        <p:par>
                          <p:cTn id="30" fill="hold">
                            <p:stCondLst>
                              <p:cond delay="3500"/>
                            </p:stCondLst>
                            <p:childTnLst>
                              <p:par>
                                <p:cTn id="31" presetID="2" presetClass="entr" presetSubtype="2" fill="hold" grpId="0" nodeType="afterEffect">
                                  <p:stCondLst>
                                    <p:cond delay="0"/>
                                  </p:stCondLst>
                                  <p:childTnLst>
                                    <p:set>
                                      <p:cBhvr>
                                        <p:cTn id="32" dur="1" fill="hold">
                                          <p:stCondLst>
                                            <p:cond delay="0"/>
                                          </p:stCondLst>
                                        </p:cTn>
                                        <p:tgtEl>
                                          <p:spTgt spid="22"/>
                                        </p:tgtEl>
                                        <p:attrNameLst>
                                          <p:attrName>style.visibility</p:attrName>
                                        </p:attrNameLst>
                                      </p:cBhvr>
                                      <p:to>
                                        <p:strVal val="visible"/>
                                      </p:to>
                                    </p:set>
                                    <p:anim calcmode="lin" valueType="num">
                                      <p:cBhvr additive="base">
                                        <p:cTn id="33" dur="500" fill="hold"/>
                                        <p:tgtEl>
                                          <p:spTgt spid="22"/>
                                        </p:tgtEl>
                                        <p:attrNameLst>
                                          <p:attrName>ppt_x</p:attrName>
                                        </p:attrNameLst>
                                      </p:cBhvr>
                                      <p:tavLst>
                                        <p:tav tm="0">
                                          <p:val>
                                            <p:strVal val="1+#ppt_w/2"/>
                                          </p:val>
                                        </p:tav>
                                        <p:tav tm="100000">
                                          <p:val>
                                            <p:strVal val="#ppt_x"/>
                                          </p:val>
                                        </p:tav>
                                      </p:tavLst>
                                    </p:anim>
                                    <p:anim calcmode="lin" valueType="num">
                                      <p:cBhvr additive="base">
                                        <p:cTn id="34" dur="500" fill="hold"/>
                                        <p:tgtEl>
                                          <p:spTgt spid="22"/>
                                        </p:tgtEl>
                                        <p:attrNameLst>
                                          <p:attrName>ppt_y</p:attrName>
                                        </p:attrNameLst>
                                      </p:cBhvr>
                                      <p:tavLst>
                                        <p:tav tm="0">
                                          <p:val>
                                            <p:strVal val="#ppt_y"/>
                                          </p:val>
                                        </p:tav>
                                        <p:tav tm="100000">
                                          <p:val>
                                            <p:strVal val="#ppt_y"/>
                                          </p:val>
                                        </p:tav>
                                      </p:tavLst>
                                    </p:anim>
                                  </p:childTnLst>
                                </p:cTn>
                              </p:par>
                            </p:childTnLst>
                          </p:cTn>
                        </p:par>
                        <p:par>
                          <p:cTn id="35" fill="hold">
                            <p:stCondLst>
                              <p:cond delay="4000"/>
                            </p:stCondLst>
                            <p:childTnLst>
                              <p:par>
                                <p:cTn id="36" presetID="2" presetClass="entr" presetSubtype="2" fill="hold" grpId="0" nodeType="afterEffect">
                                  <p:stCondLst>
                                    <p:cond delay="0"/>
                                  </p:stCondLst>
                                  <p:childTnLst>
                                    <p:set>
                                      <p:cBhvr>
                                        <p:cTn id="37" dur="1" fill="hold">
                                          <p:stCondLst>
                                            <p:cond delay="0"/>
                                          </p:stCondLst>
                                        </p:cTn>
                                        <p:tgtEl>
                                          <p:spTgt spid="20"/>
                                        </p:tgtEl>
                                        <p:attrNameLst>
                                          <p:attrName>style.visibility</p:attrName>
                                        </p:attrNameLst>
                                      </p:cBhvr>
                                      <p:to>
                                        <p:strVal val="visible"/>
                                      </p:to>
                                    </p:set>
                                    <p:anim calcmode="lin" valueType="num">
                                      <p:cBhvr additive="base">
                                        <p:cTn id="38" dur="500" fill="hold"/>
                                        <p:tgtEl>
                                          <p:spTgt spid="20"/>
                                        </p:tgtEl>
                                        <p:attrNameLst>
                                          <p:attrName>ppt_x</p:attrName>
                                        </p:attrNameLst>
                                      </p:cBhvr>
                                      <p:tavLst>
                                        <p:tav tm="0">
                                          <p:val>
                                            <p:strVal val="1+#ppt_w/2"/>
                                          </p:val>
                                        </p:tav>
                                        <p:tav tm="100000">
                                          <p:val>
                                            <p:strVal val="#ppt_x"/>
                                          </p:val>
                                        </p:tav>
                                      </p:tavLst>
                                    </p:anim>
                                    <p:anim calcmode="lin" valueType="num">
                                      <p:cBhvr additive="base">
                                        <p:cTn id="39"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9" grpId="0"/>
      <p:bldP spid="14" grpId="0" bldLvl="0" animBg="1"/>
      <p:bldP spid="15"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nvSpPr>
        <p:spPr>
          <a:xfrm rot="16200000">
            <a:off x="5584648" y="-338488"/>
            <a:ext cx="1718803" cy="5399903"/>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37" name="梯形 36"/>
          <p:cNvSpPr/>
          <p:nvPr/>
        </p:nvSpPr>
        <p:spPr>
          <a:xfrm rot="5400000">
            <a:off x="998730" y="477602"/>
            <a:ext cx="1758050" cy="3755509"/>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27" name="文本框 2"/>
          <p:cNvSpPr txBox="1"/>
          <p:nvPr/>
        </p:nvSpPr>
        <p:spPr>
          <a:xfrm>
            <a:off x="2796809" y="1917123"/>
            <a:ext cx="872675" cy="900246"/>
          </a:xfrm>
          <a:prstGeom prst="rect">
            <a:avLst/>
          </a:prstGeom>
          <a:noFill/>
        </p:spPr>
        <p:txBody>
          <a:bodyPr wrap="none" lIns="68580" tIns="34290" rIns="68580" bIns="34290" rtlCol="0">
            <a:spAutoFit/>
          </a:bodyPr>
          <a:lstStyle/>
          <a:p>
            <a:r>
              <a:rPr lang="en-US" altLang="zh-CN" b="1" dirty="0" smtClean="0">
                <a:solidFill>
                  <a:schemeClr val="bg1"/>
                </a:solidFill>
              </a:rPr>
              <a:t>Part</a:t>
            </a:r>
            <a:r>
              <a:rPr lang="en-US" altLang="zh-CN" sz="5400" b="1" dirty="0">
                <a:solidFill>
                  <a:schemeClr val="bg1"/>
                </a:solidFill>
              </a:rPr>
              <a:t>1</a:t>
            </a:r>
            <a:endParaRPr lang="zh-CN" altLang="en-US" sz="5400" b="1" dirty="0">
              <a:solidFill>
                <a:schemeClr val="bg1"/>
              </a:solidFill>
            </a:endParaRPr>
          </a:p>
        </p:txBody>
      </p:sp>
      <p:sp>
        <p:nvSpPr>
          <p:cNvPr id="29" name="矩形 28"/>
          <p:cNvSpPr/>
          <p:nvPr/>
        </p:nvSpPr>
        <p:spPr>
          <a:xfrm>
            <a:off x="4229098" y="2019303"/>
            <a:ext cx="1965960" cy="622300"/>
          </a:xfrm>
          <a:prstGeom prst="rect">
            <a:avLst/>
          </a:prstGeom>
        </p:spPr>
        <p:txBody>
          <a:bodyPr wrap="none" lIns="68580" tIns="34290" rIns="68580" bIns="34290">
            <a:spAutoFit/>
          </a:bodyPr>
          <a:lstStyle/>
          <a:p>
            <a:r>
              <a:rPr lang="zh-CN" altLang="en-US" sz="3600" b="1" dirty="0">
                <a:solidFill>
                  <a:schemeClr val="bg1"/>
                </a:solidFill>
              </a:rPr>
              <a:t>项目介绍</a:t>
            </a:r>
            <a:endParaRPr lang="zh-CN" altLang="en-US" sz="3600" b="1" dirty="0">
              <a:solidFill>
                <a:schemeClr val="bg1"/>
              </a:solidFill>
            </a:endParaRPr>
          </a:p>
        </p:txBody>
      </p:sp>
      <p:grpSp>
        <p:nvGrpSpPr>
          <p:cNvPr id="2" name="组合 1"/>
          <p:cNvGrpSpPr/>
          <p:nvPr/>
        </p:nvGrpSpPr>
        <p:grpSpPr>
          <a:xfrm>
            <a:off x="6561385" y="1774521"/>
            <a:ext cx="1214745" cy="1174735"/>
            <a:chOff x="5838755" y="1774521"/>
            <a:chExt cx="1214745" cy="1174735"/>
          </a:xfrm>
        </p:grpSpPr>
        <p:grpSp>
          <p:nvGrpSpPr>
            <p:cNvPr id="31" name="组合 30"/>
            <p:cNvGrpSpPr/>
            <p:nvPr/>
          </p:nvGrpSpPr>
          <p:grpSpPr>
            <a:xfrm>
              <a:off x="5838755" y="1774521"/>
              <a:ext cx="1200785" cy="891051"/>
              <a:chOff x="9140243" y="2649839"/>
              <a:chExt cx="1601046" cy="1188068"/>
            </a:xfrm>
          </p:grpSpPr>
          <p:sp>
            <p:nvSpPr>
              <p:cNvPr id="32" name="矩形 31"/>
              <p:cNvSpPr/>
              <p:nvPr/>
            </p:nvSpPr>
            <p:spPr>
              <a:xfrm>
                <a:off x="9140243" y="2649839"/>
                <a:ext cx="1601046" cy="408940"/>
              </a:xfrm>
              <a:prstGeom prst="rect">
                <a:avLst/>
              </a:prstGeom>
            </p:spPr>
            <p:txBody>
              <a:bodyPr wrap="none">
                <a:spAutoFit/>
              </a:bodyPr>
              <a:lstStyle/>
              <a:p>
                <a:pPr algn="l">
                  <a:spcBef>
                    <a:spcPct val="0"/>
                  </a:spcBef>
                </a:pPr>
                <a:r>
                  <a:rPr kumimoji="1" lang="en-US" altLang="zh-CN" dirty="0" smtClean="0">
                    <a:solidFill>
                      <a:schemeClr val="bg1"/>
                    </a:solidFill>
                  </a:rPr>
                  <a:t>1-1 </a:t>
                </a:r>
                <a:r>
                  <a:rPr kumimoji="1" lang="zh-CN" altLang="en-US" dirty="0" smtClean="0">
                    <a:solidFill>
                      <a:schemeClr val="bg1"/>
                    </a:solidFill>
                    <a:sym typeface="+mn-ea"/>
                  </a:rPr>
                  <a:t>开发背景</a:t>
                </a:r>
                <a:endParaRPr kumimoji="1" lang="zh-CN" altLang="en-US" dirty="0" smtClean="0">
                  <a:solidFill>
                    <a:schemeClr val="bg1"/>
                  </a:solidFill>
                  <a:sym typeface="微软雅黑" panose="020B0503020204020204" pitchFamily="34" charset="-122"/>
                </a:endParaRPr>
              </a:p>
            </p:txBody>
          </p:sp>
          <p:sp>
            <p:nvSpPr>
              <p:cNvPr id="33" name="矩形 32"/>
              <p:cNvSpPr/>
              <p:nvPr/>
            </p:nvSpPr>
            <p:spPr>
              <a:xfrm>
                <a:off x="9140243" y="3037021"/>
                <a:ext cx="1601046" cy="408940"/>
              </a:xfrm>
              <a:prstGeom prst="rect">
                <a:avLst/>
              </a:prstGeom>
            </p:spPr>
            <p:txBody>
              <a:bodyPr wrap="none">
                <a:spAutoFit/>
              </a:bodyPr>
              <a:lstStyle/>
              <a:p>
                <a:r>
                  <a:rPr lang="en-US" altLang="zh-CN" dirty="0" smtClean="0">
                    <a:solidFill>
                      <a:schemeClr val="bg1"/>
                    </a:solidFill>
                  </a:rPr>
                  <a:t>1-2 </a:t>
                </a:r>
                <a:r>
                  <a:rPr lang="zh-CN" altLang="en-US" dirty="0" smtClean="0">
                    <a:solidFill>
                      <a:schemeClr val="bg1"/>
                    </a:solidFill>
                  </a:rPr>
                  <a:t>开发目的</a:t>
                </a:r>
                <a:endParaRPr lang="zh-CN" altLang="en-US" dirty="0" smtClean="0">
                  <a:solidFill>
                    <a:schemeClr val="bg1"/>
                  </a:solidFill>
                </a:endParaRPr>
              </a:p>
            </p:txBody>
          </p:sp>
          <p:sp>
            <p:nvSpPr>
              <p:cNvPr id="34" name="矩形 33"/>
              <p:cNvSpPr/>
              <p:nvPr/>
            </p:nvSpPr>
            <p:spPr>
              <a:xfrm>
                <a:off x="9140243" y="3429000"/>
                <a:ext cx="1601046" cy="408907"/>
              </a:xfrm>
              <a:prstGeom prst="rect">
                <a:avLst/>
              </a:prstGeom>
            </p:spPr>
            <p:txBody>
              <a:bodyPr wrap="none">
                <a:spAutoFit/>
              </a:bodyPr>
              <a:lstStyle/>
              <a:p>
                <a:pPr algn="l"/>
                <a:r>
                  <a:rPr kumimoji="1" lang="en-US" altLang="zh-CN" dirty="0" smtClean="0">
                    <a:solidFill>
                      <a:schemeClr val="bg1"/>
                    </a:solidFill>
                  </a:rPr>
                  <a:t>1-3 </a:t>
                </a:r>
                <a:r>
                  <a:rPr kumimoji="1" lang="zh-CN" altLang="en-US" dirty="0" smtClean="0">
                    <a:solidFill>
                      <a:schemeClr val="bg1"/>
                    </a:solidFill>
                    <a:sym typeface="+mn-ea"/>
                  </a:rPr>
                  <a:t>系统分类</a:t>
                </a:r>
                <a:endParaRPr kumimoji="1" lang="zh-CN" altLang="en-US" dirty="0" smtClean="0">
                  <a:solidFill>
                    <a:schemeClr val="bg1"/>
                  </a:solidFill>
                </a:endParaRPr>
              </a:p>
            </p:txBody>
          </p:sp>
        </p:grpSp>
        <p:sp>
          <p:nvSpPr>
            <p:cNvPr id="38" name="矩形 37"/>
            <p:cNvSpPr/>
            <p:nvPr/>
          </p:nvSpPr>
          <p:spPr>
            <a:xfrm>
              <a:off x="5852715" y="2642551"/>
              <a:ext cx="1200785" cy="306705"/>
            </a:xfrm>
            <a:prstGeom prst="rect">
              <a:avLst/>
            </a:prstGeom>
          </p:spPr>
          <p:txBody>
            <a:bodyPr wrap="none">
              <a:spAutoFit/>
            </a:bodyPr>
            <a:lstStyle/>
            <a:p>
              <a:r>
                <a:rPr kumimoji="1" lang="en-US" altLang="zh-CN" dirty="0" smtClean="0">
                  <a:solidFill>
                    <a:schemeClr val="bg1"/>
                  </a:solidFill>
                </a:rPr>
                <a:t>1-4 </a:t>
              </a:r>
              <a:r>
                <a:rPr kumimoji="1" lang="zh-CN" altLang="en-US" dirty="0" smtClean="0">
                  <a:solidFill>
                    <a:schemeClr val="bg1"/>
                  </a:solidFill>
                </a:rPr>
                <a:t>开发内容</a:t>
              </a:r>
              <a:r>
                <a:rPr kumimoji="1" lang="en-US" altLang="zh-CN" dirty="0" smtClean="0">
                  <a:solidFill>
                    <a:schemeClr val="bg1"/>
                  </a:solidFill>
                </a:rPr>
                <a:t> </a:t>
              </a:r>
              <a:endParaRPr lang="zh-CN" altLang="en-US" dirty="0">
                <a:solidFill>
                  <a:schemeClr val="bg1"/>
                </a:solidFill>
              </a:endParaRPr>
            </a:p>
          </p:txBody>
        </p:sp>
      </p:grpSp>
      <p:pic>
        <p:nvPicPr>
          <p:cNvPr id="3" name="图片 2" descr="GZUOYVM%BU`0T7(M~QCIYU0"/>
          <p:cNvPicPr>
            <a:picLocks noChangeAspect="1"/>
          </p:cNvPicPr>
          <p:nvPr/>
        </p:nvPicPr>
        <p:blipFill>
          <a:blip r:embed="rId1"/>
          <a:srcRect l="7965" t="14627" r="66469" b="24627"/>
          <a:stretch>
            <a:fillRect/>
          </a:stretch>
        </p:blipFill>
        <p:spPr>
          <a:xfrm>
            <a:off x="937260" y="1774825"/>
            <a:ext cx="1109980" cy="1042035"/>
          </a:xfrm>
          <a:custGeom>
            <a:avLst/>
            <a:gdLst/>
            <a:ahLst/>
            <a:cxnLst>
              <a:cxn ang="3">
                <a:pos x="hc" y="t"/>
              </a:cxn>
              <a:cxn ang="cd2">
                <a:pos x="l" y="vc"/>
              </a:cxn>
              <a:cxn ang="cd4">
                <a:pos x="hc" y="b"/>
              </a:cxn>
              <a:cxn ang="0">
                <a:pos x="r" y="vc"/>
              </a:cxn>
            </a:cxnLst>
            <a:rect l="l" t="t" r="r" b="b"/>
            <a:pathLst>
              <a:path w="1162" h="1221">
                <a:moveTo>
                  <a:pt x="581" y="0"/>
                </a:moveTo>
                <a:cubicBezTo>
                  <a:pt x="902" y="0"/>
                  <a:pt x="1162" y="273"/>
                  <a:pt x="1162" y="611"/>
                </a:cubicBezTo>
                <a:cubicBezTo>
                  <a:pt x="1162" y="948"/>
                  <a:pt x="902" y="1221"/>
                  <a:pt x="581" y="1221"/>
                </a:cubicBezTo>
                <a:cubicBezTo>
                  <a:pt x="260" y="1221"/>
                  <a:pt x="0" y="948"/>
                  <a:pt x="0" y="611"/>
                </a:cubicBezTo>
                <a:cubicBezTo>
                  <a:pt x="0" y="273"/>
                  <a:pt x="260" y="0"/>
                  <a:pt x="581" y="0"/>
                </a:cubicBezTo>
                <a:close/>
              </a:path>
            </a:pathLst>
          </a:custGeom>
          <a:noFill/>
        </p:spPr>
      </p:pic>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randombar(horizontal)">
                                      <p:cBhvr>
                                        <p:cTn id="15" dur="500"/>
                                        <p:tgtEl>
                                          <p:spTgt spid="2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left)">
                                      <p:cBhvr>
                                        <p:cTn id="19" dur="500"/>
                                        <p:tgtEl>
                                          <p:spTgt spid="29"/>
                                        </p:tgtEl>
                                      </p:cBhvr>
                                    </p:animEffect>
                                  </p:childTnLst>
                                </p:cTn>
                              </p:par>
                            </p:childTnLst>
                          </p:cTn>
                        </p:par>
                        <p:par>
                          <p:cTn id="20" fill="hold">
                            <p:stCondLst>
                              <p:cond delay="2000"/>
                            </p:stCondLst>
                            <p:childTnLst>
                              <p:par>
                                <p:cTn id="21" presetID="2" presetClass="entr" presetSubtype="2"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1+#ppt_w/2"/>
                                          </p:val>
                                        </p:tav>
                                        <p:tav tm="100000">
                                          <p:val>
                                            <p:strVal val="#ppt_x"/>
                                          </p:val>
                                        </p:tav>
                                      </p:tavLst>
                                    </p:anim>
                                    <p:anim calcmode="lin" valueType="num">
                                      <p:cBhvr additive="base">
                                        <p:cTn id="24"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7" grpId="0" animBg="1"/>
      <p:bldP spid="27" grpId="0"/>
      <p:bldP spid="2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5"/>
          <p:cNvSpPr/>
          <p:nvPr/>
        </p:nvSpPr>
        <p:spPr>
          <a:xfrm>
            <a:off x="1743075" y="2309686"/>
            <a:ext cx="1159453" cy="1159453"/>
          </a:xfrm>
          <a:custGeom>
            <a:avLst/>
            <a:gdLst>
              <a:gd name="connsiteX0" fmla="*/ 0 w 1439167"/>
              <a:gd name="connsiteY0" fmla="*/ 719584 h 1439167"/>
              <a:gd name="connsiteX1" fmla="*/ 719584 w 1439167"/>
              <a:gd name="connsiteY1" fmla="*/ 0 h 1439167"/>
              <a:gd name="connsiteX2" fmla="*/ 1439168 w 1439167"/>
              <a:gd name="connsiteY2" fmla="*/ 719584 h 1439167"/>
              <a:gd name="connsiteX3" fmla="*/ 719584 w 1439167"/>
              <a:gd name="connsiteY3" fmla="*/ 1439168 h 1439167"/>
              <a:gd name="connsiteX4" fmla="*/ 0 w 1439167"/>
              <a:gd name="connsiteY4" fmla="*/ 719584 h 1439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9167" h="1439167">
                <a:moveTo>
                  <a:pt x="0" y="719584"/>
                </a:moveTo>
                <a:cubicBezTo>
                  <a:pt x="0" y="322169"/>
                  <a:pt x="322169" y="0"/>
                  <a:pt x="719584" y="0"/>
                </a:cubicBezTo>
                <a:cubicBezTo>
                  <a:pt x="1116999" y="0"/>
                  <a:pt x="1439168" y="322169"/>
                  <a:pt x="1439168" y="719584"/>
                </a:cubicBezTo>
                <a:cubicBezTo>
                  <a:pt x="1439168" y="1116999"/>
                  <a:pt x="1116999" y="1439168"/>
                  <a:pt x="719584" y="1439168"/>
                </a:cubicBezTo>
                <a:cubicBezTo>
                  <a:pt x="322169" y="1439168"/>
                  <a:pt x="0" y="1116999"/>
                  <a:pt x="0" y="71958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sz="1800" b="1" dirty="0">
                <a:latin typeface="Arial" panose="020B0604020202020204" pitchFamily="34" charset="0"/>
                <a:ea typeface="微软雅黑" panose="020B0503020204020204" pitchFamily="34" charset="-122"/>
              </a:rPr>
              <a:t>项目</a:t>
            </a:r>
            <a:endParaRPr lang="zh-CN" altLang="en-US" sz="1800" b="1" dirty="0">
              <a:latin typeface="Arial" panose="020B0604020202020204" pitchFamily="34" charset="0"/>
              <a:ea typeface="微软雅黑" panose="020B0503020204020204" pitchFamily="34" charset="-122"/>
            </a:endParaRPr>
          </a:p>
        </p:txBody>
      </p:sp>
      <p:grpSp>
        <p:nvGrpSpPr>
          <p:cNvPr id="7" name="组合 6"/>
          <p:cNvGrpSpPr/>
          <p:nvPr/>
        </p:nvGrpSpPr>
        <p:grpSpPr>
          <a:xfrm>
            <a:off x="687222" y="1253833"/>
            <a:ext cx="3271157" cy="3271157"/>
            <a:chOff x="3526104" y="876860"/>
            <a:chExt cx="5124410" cy="5124410"/>
          </a:xfrm>
        </p:grpSpPr>
        <p:sp>
          <p:nvSpPr>
            <p:cNvPr id="8" name="空心弧 7"/>
            <p:cNvSpPr/>
            <p:nvPr/>
          </p:nvSpPr>
          <p:spPr>
            <a:xfrm>
              <a:off x="4116050" y="1466806"/>
              <a:ext cx="3944518" cy="3944518"/>
            </a:xfrm>
            <a:prstGeom prst="blockArc">
              <a:avLst>
                <a:gd name="adj1" fmla="val 10800000"/>
                <a:gd name="adj2" fmla="val 16200000"/>
                <a:gd name="adj3" fmla="val 4642"/>
              </a:avLst>
            </a:prstGeom>
            <a:solidFill>
              <a:srgbClr val="7F7F7F"/>
            </a:solidFill>
            <a:ln>
              <a:solidFill>
                <a:schemeClr val="accent2"/>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9" name="空心弧 8"/>
            <p:cNvSpPr/>
            <p:nvPr/>
          </p:nvSpPr>
          <p:spPr>
            <a:xfrm>
              <a:off x="4116050" y="1466806"/>
              <a:ext cx="3944518" cy="3944518"/>
            </a:xfrm>
            <a:prstGeom prst="blockArc">
              <a:avLst>
                <a:gd name="adj1" fmla="val 5400000"/>
                <a:gd name="adj2" fmla="val 10800000"/>
                <a:gd name="adj3" fmla="val 4642"/>
              </a:avLst>
            </a:prstGeom>
            <a:solidFill>
              <a:srgbClr val="7F7F7F"/>
            </a:solidFill>
            <a:ln>
              <a:solidFill>
                <a:schemeClr val="accent2"/>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0" name="空心弧 9"/>
            <p:cNvSpPr/>
            <p:nvPr/>
          </p:nvSpPr>
          <p:spPr>
            <a:xfrm>
              <a:off x="4116050" y="1466806"/>
              <a:ext cx="3944518" cy="3944518"/>
            </a:xfrm>
            <a:prstGeom prst="blockArc">
              <a:avLst>
                <a:gd name="adj1" fmla="val 0"/>
                <a:gd name="adj2" fmla="val 5400000"/>
                <a:gd name="adj3" fmla="val 4642"/>
              </a:avLst>
            </a:prstGeom>
            <a:solidFill>
              <a:srgbClr val="7F7F7F"/>
            </a:solidFill>
            <a:ln>
              <a:solidFill>
                <a:schemeClr val="accent2"/>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1" name="空心弧 10"/>
            <p:cNvSpPr/>
            <p:nvPr/>
          </p:nvSpPr>
          <p:spPr>
            <a:xfrm>
              <a:off x="4116050" y="1466806"/>
              <a:ext cx="3944518" cy="3944518"/>
            </a:xfrm>
            <a:prstGeom prst="blockArc">
              <a:avLst>
                <a:gd name="adj1" fmla="val 16200000"/>
                <a:gd name="adj2" fmla="val 0"/>
                <a:gd name="adj3" fmla="val 4642"/>
              </a:avLst>
            </a:prstGeom>
            <a:solidFill>
              <a:srgbClr val="7F7F7F"/>
            </a:solidFill>
            <a:ln>
              <a:solidFill>
                <a:schemeClr val="accent2"/>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12" name="组合 11"/>
            <p:cNvGrpSpPr/>
            <p:nvPr/>
          </p:nvGrpSpPr>
          <p:grpSpPr>
            <a:xfrm>
              <a:off x="5452593" y="4729836"/>
              <a:ext cx="1271434" cy="1271434"/>
              <a:chOff x="5147792" y="4934845"/>
              <a:chExt cx="1007417" cy="1007417"/>
            </a:xfrm>
          </p:grpSpPr>
          <p:sp>
            <p:nvSpPr>
              <p:cNvPr id="37" name="任意多边形 36"/>
              <p:cNvSpPr/>
              <p:nvPr/>
            </p:nvSpPr>
            <p:spPr>
              <a:xfrm>
                <a:off x="5147792" y="4934845"/>
                <a:ext cx="1007417" cy="1007417"/>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Arial" panose="020B0604020202020204" pitchFamily="34" charset="0"/>
                  <a:ea typeface="微软雅黑" panose="020B0503020204020204" pitchFamily="34" charset="-122"/>
                </a:endParaRPr>
              </a:p>
            </p:txBody>
          </p:sp>
          <p:grpSp>
            <p:nvGrpSpPr>
              <p:cNvPr id="38" name="Group 4"/>
              <p:cNvGrpSpPr>
                <a:grpSpLocks noChangeAspect="1"/>
              </p:cNvGrpSpPr>
              <p:nvPr/>
            </p:nvGrpSpPr>
            <p:grpSpPr bwMode="auto">
              <a:xfrm>
                <a:off x="5418313" y="5176357"/>
                <a:ext cx="466374" cy="524392"/>
                <a:chOff x="3313" y="3205"/>
                <a:chExt cx="418" cy="470"/>
              </a:xfrm>
              <a:solidFill>
                <a:schemeClr val="bg1"/>
              </a:solidFill>
            </p:grpSpPr>
            <p:sp>
              <p:nvSpPr>
                <p:cNvPr id="39" name="Freeform 5"/>
                <p:cNvSpPr/>
                <p:nvPr/>
              </p:nvSpPr>
              <p:spPr bwMode="auto">
                <a:xfrm>
                  <a:off x="3392" y="3507"/>
                  <a:ext cx="206" cy="12"/>
                </a:xfrm>
                <a:custGeom>
                  <a:avLst/>
                  <a:gdLst>
                    <a:gd name="T0" fmla="*/ 84 w 86"/>
                    <a:gd name="T1" fmla="*/ 0 h 5"/>
                    <a:gd name="T2" fmla="*/ 3 w 86"/>
                    <a:gd name="T3" fmla="*/ 0 h 5"/>
                    <a:gd name="T4" fmla="*/ 0 w 86"/>
                    <a:gd name="T5" fmla="*/ 3 h 5"/>
                    <a:gd name="T6" fmla="*/ 3 w 86"/>
                    <a:gd name="T7" fmla="*/ 5 h 5"/>
                    <a:gd name="T8" fmla="*/ 84 w 86"/>
                    <a:gd name="T9" fmla="*/ 5 h 5"/>
                    <a:gd name="T10" fmla="*/ 86 w 86"/>
                    <a:gd name="T11" fmla="*/ 3 h 5"/>
                    <a:gd name="T12" fmla="*/ 84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4" y="0"/>
                      </a:moveTo>
                      <a:cubicBezTo>
                        <a:pt x="3" y="0"/>
                        <a:pt x="3" y="0"/>
                        <a:pt x="3" y="0"/>
                      </a:cubicBezTo>
                      <a:cubicBezTo>
                        <a:pt x="1" y="0"/>
                        <a:pt x="0" y="1"/>
                        <a:pt x="0" y="3"/>
                      </a:cubicBezTo>
                      <a:cubicBezTo>
                        <a:pt x="0" y="4"/>
                        <a:pt x="1" y="5"/>
                        <a:pt x="3" y="5"/>
                      </a:cubicBezTo>
                      <a:cubicBezTo>
                        <a:pt x="84" y="5"/>
                        <a:pt x="84" y="5"/>
                        <a:pt x="84" y="5"/>
                      </a:cubicBezTo>
                      <a:cubicBezTo>
                        <a:pt x="85" y="5"/>
                        <a:pt x="86" y="4"/>
                        <a:pt x="86" y="3"/>
                      </a:cubicBezTo>
                      <a:cubicBezTo>
                        <a:pt x="86" y="1"/>
                        <a:pt x="85" y="0"/>
                        <a:pt x="8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6"/>
                <p:cNvSpPr/>
                <p:nvPr/>
              </p:nvSpPr>
              <p:spPr bwMode="auto">
                <a:xfrm>
                  <a:off x="3392" y="3442"/>
                  <a:ext cx="206" cy="12"/>
                </a:xfrm>
                <a:custGeom>
                  <a:avLst/>
                  <a:gdLst>
                    <a:gd name="T0" fmla="*/ 84 w 86"/>
                    <a:gd name="T1" fmla="*/ 0 h 5"/>
                    <a:gd name="T2" fmla="*/ 3 w 86"/>
                    <a:gd name="T3" fmla="*/ 0 h 5"/>
                    <a:gd name="T4" fmla="*/ 0 w 86"/>
                    <a:gd name="T5" fmla="*/ 2 h 5"/>
                    <a:gd name="T6" fmla="*/ 3 w 86"/>
                    <a:gd name="T7" fmla="*/ 5 h 5"/>
                    <a:gd name="T8" fmla="*/ 84 w 86"/>
                    <a:gd name="T9" fmla="*/ 5 h 5"/>
                    <a:gd name="T10" fmla="*/ 86 w 86"/>
                    <a:gd name="T11" fmla="*/ 2 h 5"/>
                    <a:gd name="T12" fmla="*/ 84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4" y="0"/>
                      </a:moveTo>
                      <a:cubicBezTo>
                        <a:pt x="3" y="0"/>
                        <a:pt x="3" y="0"/>
                        <a:pt x="3" y="0"/>
                      </a:cubicBezTo>
                      <a:cubicBezTo>
                        <a:pt x="1" y="0"/>
                        <a:pt x="0" y="1"/>
                        <a:pt x="0" y="2"/>
                      </a:cubicBezTo>
                      <a:cubicBezTo>
                        <a:pt x="0" y="4"/>
                        <a:pt x="1" y="5"/>
                        <a:pt x="3" y="5"/>
                      </a:cubicBezTo>
                      <a:cubicBezTo>
                        <a:pt x="84" y="5"/>
                        <a:pt x="84" y="5"/>
                        <a:pt x="84" y="5"/>
                      </a:cubicBezTo>
                      <a:cubicBezTo>
                        <a:pt x="85" y="5"/>
                        <a:pt x="86" y="4"/>
                        <a:pt x="86" y="2"/>
                      </a:cubicBezTo>
                      <a:cubicBezTo>
                        <a:pt x="86" y="1"/>
                        <a:pt x="85" y="0"/>
                        <a:pt x="8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7"/>
                <p:cNvSpPr/>
                <p:nvPr/>
              </p:nvSpPr>
              <p:spPr bwMode="auto">
                <a:xfrm>
                  <a:off x="3392" y="3375"/>
                  <a:ext cx="206" cy="14"/>
                </a:xfrm>
                <a:custGeom>
                  <a:avLst/>
                  <a:gdLst>
                    <a:gd name="T0" fmla="*/ 84 w 86"/>
                    <a:gd name="T1" fmla="*/ 0 h 6"/>
                    <a:gd name="T2" fmla="*/ 3 w 86"/>
                    <a:gd name="T3" fmla="*/ 0 h 6"/>
                    <a:gd name="T4" fmla="*/ 0 w 86"/>
                    <a:gd name="T5" fmla="*/ 3 h 6"/>
                    <a:gd name="T6" fmla="*/ 3 w 86"/>
                    <a:gd name="T7" fmla="*/ 6 h 6"/>
                    <a:gd name="T8" fmla="*/ 84 w 86"/>
                    <a:gd name="T9" fmla="*/ 6 h 6"/>
                    <a:gd name="T10" fmla="*/ 86 w 86"/>
                    <a:gd name="T11" fmla="*/ 3 h 6"/>
                    <a:gd name="T12" fmla="*/ 84 w 86"/>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86" h="6">
                      <a:moveTo>
                        <a:pt x="84" y="0"/>
                      </a:moveTo>
                      <a:cubicBezTo>
                        <a:pt x="3" y="0"/>
                        <a:pt x="3" y="0"/>
                        <a:pt x="3" y="0"/>
                      </a:cubicBezTo>
                      <a:cubicBezTo>
                        <a:pt x="1" y="0"/>
                        <a:pt x="0" y="2"/>
                        <a:pt x="0" y="3"/>
                      </a:cubicBezTo>
                      <a:cubicBezTo>
                        <a:pt x="0" y="5"/>
                        <a:pt x="1" y="6"/>
                        <a:pt x="3" y="6"/>
                      </a:cubicBezTo>
                      <a:cubicBezTo>
                        <a:pt x="84" y="6"/>
                        <a:pt x="84" y="6"/>
                        <a:pt x="84" y="6"/>
                      </a:cubicBezTo>
                      <a:cubicBezTo>
                        <a:pt x="85" y="6"/>
                        <a:pt x="86" y="5"/>
                        <a:pt x="86" y="3"/>
                      </a:cubicBezTo>
                      <a:cubicBezTo>
                        <a:pt x="86" y="2"/>
                        <a:pt x="85" y="0"/>
                        <a:pt x="8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8"/>
                <p:cNvSpPr>
                  <a:spLocks noEditPoints="1"/>
                </p:cNvSpPr>
                <p:nvPr/>
              </p:nvSpPr>
              <p:spPr bwMode="auto">
                <a:xfrm>
                  <a:off x="3313" y="3205"/>
                  <a:ext cx="418" cy="470"/>
                </a:xfrm>
                <a:custGeom>
                  <a:avLst/>
                  <a:gdLst>
                    <a:gd name="T0" fmla="*/ 174 w 174"/>
                    <a:gd name="T1" fmla="*/ 25 h 196"/>
                    <a:gd name="T2" fmla="*/ 149 w 174"/>
                    <a:gd name="T3" fmla="*/ 0 h 196"/>
                    <a:gd name="T4" fmla="*/ 25 w 174"/>
                    <a:gd name="T5" fmla="*/ 0 h 196"/>
                    <a:gd name="T6" fmla="*/ 25 w 174"/>
                    <a:gd name="T7" fmla="*/ 0 h 196"/>
                    <a:gd name="T8" fmla="*/ 25 w 174"/>
                    <a:gd name="T9" fmla="*/ 0 h 196"/>
                    <a:gd name="T10" fmla="*/ 0 w 174"/>
                    <a:gd name="T11" fmla="*/ 25 h 196"/>
                    <a:gd name="T12" fmla="*/ 0 w 174"/>
                    <a:gd name="T13" fmla="*/ 169 h 196"/>
                    <a:gd name="T14" fmla="*/ 2 w 174"/>
                    <a:gd name="T15" fmla="*/ 174 h 196"/>
                    <a:gd name="T16" fmla="*/ 22 w 174"/>
                    <a:gd name="T17" fmla="*/ 193 h 196"/>
                    <a:gd name="T18" fmla="*/ 31 w 174"/>
                    <a:gd name="T19" fmla="*/ 193 h 196"/>
                    <a:gd name="T20" fmla="*/ 52 w 174"/>
                    <a:gd name="T21" fmla="*/ 173 h 196"/>
                    <a:gd name="T22" fmla="*/ 73 w 174"/>
                    <a:gd name="T23" fmla="*/ 194 h 196"/>
                    <a:gd name="T24" fmla="*/ 82 w 174"/>
                    <a:gd name="T25" fmla="*/ 194 h 196"/>
                    <a:gd name="T26" fmla="*/ 104 w 174"/>
                    <a:gd name="T27" fmla="*/ 173 h 196"/>
                    <a:gd name="T28" fmla="*/ 125 w 174"/>
                    <a:gd name="T29" fmla="*/ 194 h 196"/>
                    <a:gd name="T30" fmla="*/ 130 w 174"/>
                    <a:gd name="T31" fmla="*/ 196 h 196"/>
                    <a:gd name="T32" fmla="*/ 134 w 174"/>
                    <a:gd name="T33" fmla="*/ 194 h 196"/>
                    <a:gd name="T34" fmla="*/ 153 w 174"/>
                    <a:gd name="T35" fmla="*/ 175 h 196"/>
                    <a:gd name="T36" fmla="*/ 155 w 174"/>
                    <a:gd name="T37" fmla="*/ 170 h 196"/>
                    <a:gd name="T38" fmla="*/ 155 w 174"/>
                    <a:gd name="T39" fmla="*/ 49 h 196"/>
                    <a:gd name="T40" fmla="*/ 174 w 174"/>
                    <a:gd name="T41" fmla="*/ 25 h 196"/>
                    <a:gd name="T42" fmla="*/ 130 w 174"/>
                    <a:gd name="T43" fmla="*/ 180 h 196"/>
                    <a:gd name="T44" fmla="*/ 108 w 174"/>
                    <a:gd name="T45" fmla="*/ 159 h 196"/>
                    <a:gd name="T46" fmla="*/ 99 w 174"/>
                    <a:gd name="T47" fmla="*/ 159 h 196"/>
                    <a:gd name="T48" fmla="*/ 78 w 174"/>
                    <a:gd name="T49" fmla="*/ 180 h 196"/>
                    <a:gd name="T50" fmla="*/ 57 w 174"/>
                    <a:gd name="T51" fmla="*/ 159 h 196"/>
                    <a:gd name="T52" fmla="*/ 47 w 174"/>
                    <a:gd name="T53" fmla="*/ 159 h 196"/>
                    <a:gd name="T54" fmla="*/ 27 w 174"/>
                    <a:gd name="T55" fmla="*/ 179 h 196"/>
                    <a:gd name="T56" fmla="*/ 13 w 174"/>
                    <a:gd name="T57" fmla="*/ 166 h 196"/>
                    <a:gd name="T58" fmla="*/ 13 w 174"/>
                    <a:gd name="T59" fmla="*/ 25 h 196"/>
                    <a:gd name="T60" fmla="*/ 25 w 174"/>
                    <a:gd name="T61" fmla="*/ 14 h 196"/>
                    <a:gd name="T62" fmla="*/ 25 w 174"/>
                    <a:gd name="T63" fmla="*/ 14 h 196"/>
                    <a:gd name="T64" fmla="*/ 25 w 174"/>
                    <a:gd name="T65" fmla="*/ 14 h 196"/>
                    <a:gd name="T66" fmla="*/ 25 w 174"/>
                    <a:gd name="T67" fmla="*/ 14 h 196"/>
                    <a:gd name="T68" fmla="*/ 37 w 174"/>
                    <a:gd name="T69" fmla="*/ 25 h 196"/>
                    <a:gd name="T70" fmla="*/ 25 w 174"/>
                    <a:gd name="T71" fmla="*/ 36 h 196"/>
                    <a:gd name="T72" fmla="*/ 18 w 174"/>
                    <a:gd name="T73" fmla="*/ 43 h 196"/>
                    <a:gd name="T74" fmla="*/ 25 w 174"/>
                    <a:gd name="T75" fmla="*/ 50 h 196"/>
                    <a:gd name="T76" fmla="*/ 142 w 174"/>
                    <a:gd name="T77" fmla="*/ 50 h 196"/>
                    <a:gd name="T78" fmla="*/ 142 w 174"/>
                    <a:gd name="T79" fmla="*/ 168 h 196"/>
                    <a:gd name="T80" fmla="*/ 130 w 174"/>
                    <a:gd name="T81" fmla="*/ 180 h 196"/>
                    <a:gd name="T82" fmla="*/ 149 w 174"/>
                    <a:gd name="T83" fmla="*/ 36 h 196"/>
                    <a:gd name="T84" fmla="*/ 47 w 174"/>
                    <a:gd name="T85" fmla="*/ 36 h 196"/>
                    <a:gd name="T86" fmla="*/ 50 w 174"/>
                    <a:gd name="T87" fmla="*/ 25 h 196"/>
                    <a:gd name="T88" fmla="*/ 47 w 174"/>
                    <a:gd name="T89" fmla="*/ 14 h 196"/>
                    <a:gd name="T90" fmla="*/ 149 w 174"/>
                    <a:gd name="T91" fmla="*/ 14 h 196"/>
                    <a:gd name="T92" fmla="*/ 161 w 174"/>
                    <a:gd name="T93" fmla="*/ 25 h 196"/>
                    <a:gd name="T94" fmla="*/ 149 w 174"/>
                    <a:gd name="T95" fmla="*/ 3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4" h="196">
                      <a:moveTo>
                        <a:pt x="174" y="25"/>
                      </a:moveTo>
                      <a:cubicBezTo>
                        <a:pt x="174" y="11"/>
                        <a:pt x="163" y="0"/>
                        <a:pt x="149" y="0"/>
                      </a:cubicBezTo>
                      <a:cubicBezTo>
                        <a:pt x="25" y="0"/>
                        <a:pt x="25" y="0"/>
                        <a:pt x="25" y="0"/>
                      </a:cubicBezTo>
                      <a:cubicBezTo>
                        <a:pt x="25" y="0"/>
                        <a:pt x="25" y="0"/>
                        <a:pt x="25" y="0"/>
                      </a:cubicBezTo>
                      <a:cubicBezTo>
                        <a:pt x="25" y="0"/>
                        <a:pt x="25" y="0"/>
                        <a:pt x="25" y="0"/>
                      </a:cubicBezTo>
                      <a:cubicBezTo>
                        <a:pt x="11" y="0"/>
                        <a:pt x="0" y="11"/>
                        <a:pt x="0" y="25"/>
                      </a:cubicBezTo>
                      <a:cubicBezTo>
                        <a:pt x="0" y="169"/>
                        <a:pt x="0" y="169"/>
                        <a:pt x="0" y="169"/>
                      </a:cubicBezTo>
                      <a:cubicBezTo>
                        <a:pt x="0" y="171"/>
                        <a:pt x="1" y="172"/>
                        <a:pt x="2" y="174"/>
                      </a:cubicBezTo>
                      <a:cubicBezTo>
                        <a:pt x="22" y="193"/>
                        <a:pt x="22" y="193"/>
                        <a:pt x="22" y="193"/>
                      </a:cubicBezTo>
                      <a:cubicBezTo>
                        <a:pt x="25" y="196"/>
                        <a:pt x="29" y="196"/>
                        <a:pt x="31" y="193"/>
                      </a:cubicBezTo>
                      <a:cubicBezTo>
                        <a:pt x="52" y="173"/>
                        <a:pt x="52" y="173"/>
                        <a:pt x="52" y="173"/>
                      </a:cubicBezTo>
                      <a:cubicBezTo>
                        <a:pt x="73" y="194"/>
                        <a:pt x="73" y="194"/>
                        <a:pt x="73" y="194"/>
                      </a:cubicBezTo>
                      <a:cubicBezTo>
                        <a:pt x="76" y="196"/>
                        <a:pt x="80" y="196"/>
                        <a:pt x="82" y="194"/>
                      </a:cubicBezTo>
                      <a:cubicBezTo>
                        <a:pt x="104" y="173"/>
                        <a:pt x="104" y="173"/>
                        <a:pt x="104" y="173"/>
                      </a:cubicBezTo>
                      <a:cubicBezTo>
                        <a:pt x="125" y="194"/>
                        <a:pt x="125" y="194"/>
                        <a:pt x="125" y="194"/>
                      </a:cubicBezTo>
                      <a:cubicBezTo>
                        <a:pt x="126" y="195"/>
                        <a:pt x="128" y="196"/>
                        <a:pt x="130" y="196"/>
                      </a:cubicBezTo>
                      <a:cubicBezTo>
                        <a:pt x="131" y="196"/>
                        <a:pt x="133" y="195"/>
                        <a:pt x="134" y="194"/>
                      </a:cubicBezTo>
                      <a:cubicBezTo>
                        <a:pt x="153" y="175"/>
                        <a:pt x="153" y="175"/>
                        <a:pt x="153" y="175"/>
                      </a:cubicBezTo>
                      <a:cubicBezTo>
                        <a:pt x="155" y="174"/>
                        <a:pt x="155" y="172"/>
                        <a:pt x="155" y="170"/>
                      </a:cubicBezTo>
                      <a:cubicBezTo>
                        <a:pt x="155" y="49"/>
                        <a:pt x="155" y="49"/>
                        <a:pt x="155" y="49"/>
                      </a:cubicBezTo>
                      <a:cubicBezTo>
                        <a:pt x="166" y="46"/>
                        <a:pt x="174" y="36"/>
                        <a:pt x="174" y="25"/>
                      </a:cubicBezTo>
                      <a:close/>
                      <a:moveTo>
                        <a:pt x="130" y="180"/>
                      </a:moveTo>
                      <a:cubicBezTo>
                        <a:pt x="108" y="159"/>
                        <a:pt x="108" y="159"/>
                        <a:pt x="108" y="159"/>
                      </a:cubicBezTo>
                      <a:cubicBezTo>
                        <a:pt x="106" y="157"/>
                        <a:pt x="102" y="157"/>
                        <a:pt x="99" y="159"/>
                      </a:cubicBezTo>
                      <a:cubicBezTo>
                        <a:pt x="78" y="180"/>
                        <a:pt x="78" y="180"/>
                        <a:pt x="78" y="180"/>
                      </a:cubicBezTo>
                      <a:cubicBezTo>
                        <a:pt x="57" y="159"/>
                        <a:pt x="57" y="159"/>
                        <a:pt x="57" y="159"/>
                      </a:cubicBezTo>
                      <a:cubicBezTo>
                        <a:pt x="54" y="157"/>
                        <a:pt x="50" y="157"/>
                        <a:pt x="47" y="159"/>
                      </a:cubicBezTo>
                      <a:cubicBezTo>
                        <a:pt x="27" y="179"/>
                        <a:pt x="27" y="179"/>
                        <a:pt x="27" y="179"/>
                      </a:cubicBezTo>
                      <a:cubicBezTo>
                        <a:pt x="13" y="166"/>
                        <a:pt x="13" y="166"/>
                        <a:pt x="13" y="166"/>
                      </a:cubicBezTo>
                      <a:cubicBezTo>
                        <a:pt x="13" y="25"/>
                        <a:pt x="13" y="25"/>
                        <a:pt x="13" y="25"/>
                      </a:cubicBezTo>
                      <a:cubicBezTo>
                        <a:pt x="13" y="19"/>
                        <a:pt x="18" y="14"/>
                        <a:pt x="25" y="14"/>
                      </a:cubicBezTo>
                      <a:cubicBezTo>
                        <a:pt x="25" y="14"/>
                        <a:pt x="25" y="14"/>
                        <a:pt x="25" y="14"/>
                      </a:cubicBezTo>
                      <a:cubicBezTo>
                        <a:pt x="25" y="14"/>
                        <a:pt x="25" y="14"/>
                        <a:pt x="25" y="14"/>
                      </a:cubicBezTo>
                      <a:cubicBezTo>
                        <a:pt x="25" y="14"/>
                        <a:pt x="25" y="14"/>
                        <a:pt x="25" y="14"/>
                      </a:cubicBezTo>
                      <a:cubicBezTo>
                        <a:pt x="32" y="14"/>
                        <a:pt x="37" y="19"/>
                        <a:pt x="37" y="25"/>
                      </a:cubicBezTo>
                      <a:cubicBezTo>
                        <a:pt x="37" y="31"/>
                        <a:pt x="32" y="36"/>
                        <a:pt x="25" y="36"/>
                      </a:cubicBezTo>
                      <a:cubicBezTo>
                        <a:pt x="21" y="36"/>
                        <a:pt x="18" y="39"/>
                        <a:pt x="18" y="43"/>
                      </a:cubicBezTo>
                      <a:cubicBezTo>
                        <a:pt x="18" y="47"/>
                        <a:pt x="21" y="50"/>
                        <a:pt x="25" y="50"/>
                      </a:cubicBezTo>
                      <a:cubicBezTo>
                        <a:pt x="142" y="50"/>
                        <a:pt x="142" y="50"/>
                        <a:pt x="142" y="50"/>
                      </a:cubicBezTo>
                      <a:cubicBezTo>
                        <a:pt x="142" y="168"/>
                        <a:pt x="142" y="168"/>
                        <a:pt x="142" y="168"/>
                      </a:cubicBezTo>
                      <a:lnTo>
                        <a:pt x="130" y="180"/>
                      </a:lnTo>
                      <a:close/>
                      <a:moveTo>
                        <a:pt x="149" y="36"/>
                      </a:moveTo>
                      <a:cubicBezTo>
                        <a:pt x="47" y="36"/>
                        <a:pt x="47" y="36"/>
                        <a:pt x="47" y="36"/>
                      </a:cubicBezTo>
                      <a:cubicBezTo>
                        <a:pt x="49" y="33"/>
                        <a:pt x="50" y="29"/>
                        <a:pt x="50" y="25"/>
                      </a:cubicBezTo>
                      <a:cubicBezTo>
                        <a:pt x="50" y="21"/>
                        <a:pt x="49" y="17"/>
                        <a:pt x="47" y="14"/>
                      </a:cubicBezTo>
                      <a:cubicBezTo>
                        <a:pt x="149" y="14"/>
                        <a:pt x="149" y="14"/>
                        <a:pt x="149" y="14"/>
                      </a:cubicBezTo>
                      <a:cubicBezTo>
                        <a:pt x="155" y="14"/>
                        <a:pt x="161" y="19"/>
                        <a:pt x="161" y="25"/>
                      </a:cubicBezTo>
                      <a:cubicBezTo>
                        <a:pt x="161" y="31"/>
                        <a:pt x="155" y="36"/>
                        <a:pt x="149"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13" name="组合 12"/>
            <p:cNvGrpSpPr/>
            <p:nvPr/>
          </p:nvGrpSpPr>
          <p:grpSpPr>
            <a:xfrm>
              <a:off x="3526104" y="2803349"/>
              <a:ext cx="1271434" cy="1271434"/>
              <a:chOff x="3621344" y="3408398"/>
              <a:chExt cx="1007417" cy="1007417"/>
            </a:xfrm>
          </p:grpSpPr>
          <p:sp>
            <p:nvSpPr>
              <p:cNvPr id="30" name="任意多边形 29"/>
              <p:cNvSpPr/>
              <p:nvPr/>
            </p:nvSpPr>
            <p:spPr>
              <a:xfrm>
                <a:off x="3621344" y="3408398"/>
                <a:ext cx="1007417" cy="1007417"/>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Arial" panose="020B0604020202020204" pitchFamily="34" charset="0"/>
                  <a:ea typeface="微软雅黑" panose="020B0503020204020204" pitchFamily="34" charset="-122"/>
                </a:endParaRPr>
              </a:p>
            </p:txBody>
          </p:sp>
          <p:grpSp>
            <p:nvGrpSpPr>
              <p:cNvPr id="31" name="Group 11"/>
              <p:cNvGrpSpPr>
                <a:grpSpLocks noChangeAspect="1"/>
              </p:cNvGrpSpPr>
              <p:nvPr/>
            </p:nvGrpSpPr>
            <p:grpSpPr bwMode="auto">
              <a:xfrm>
                <a:off x="3916411" y="3654075"/>
                <a:ext cx="417282" cy="524392"/>
                <a:chOff x="2398" y="2256"/>
                <a:chExt cx="374" cy="470"/>
              </a:xfrm>
              <a:solidFill>
                <a:schemeClr val="bg1"/>
              </a:solidFill>
            </p:grpSpPr>
            <p:sp>
              <p:nvSpPr>
                <p:cNvPr id="32" name="Freeform 12"/>
                <p:cNvSpPr/>
                <p:nvPr/>
              </p:nvSpPr>
              <p:spPr bwMode="auto">
                <a:xfrm>
                  <a:off x="2478" y="2558"/>
                  <a:ext cx="207" cy="12"/>
                </a:xfrm>
                <a:custGeom>
                  <a:avLst/>
                  <a:gdLst>
                    <a:gd name="T0" fmla="*/ 83 w 86"/>
                    <a:gd name="T1" fmla="*/ 0 h 5"/>
                    <a:gd name="T2" fmla="*/ 2 w 86"/>
                    <a:gd name="T3" fmla="*/ 0 h 5"/>
                    <a:gd name="T4" fmla="*/ 0 w 86"/>
                    <a:gd name="T5" fmla="*/ 3 h 5"/>
                    <a:gd name="T6" fmla="*/ 2 w 86"/>
                    <a:gd name="T7" fmla="*/ 5 h 5"/>
                    <a:gd name="T8" fmla="*/ 83 w 86"/>
                    <a:gd name="T9" fmla="*/ 5 h 5"/>
                    <a:gd name="T10" fmla="*/ 86 w 86"/>
                    <a:gd name="T11" fmla="*/ 3 h 5"/>
                    <a:gd name="T12" fmla="*/ 83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3" y="0"/>
                      </a:moveTo>
                      <a:cubicBezTo>
                        <a:pt x="2" y="0"/>
                        <a:pt x="2" y="0"/>
                        <a:pt x="2" y="0"/>
                      </a:cubicBezTo>
                      <a:cubicBezTo>
                        <a:pt x="1" y="0"/>
                        <a:pt x="0" y="1"/>
                        <a:pt x="0" y="3"/>
                      </a:cubicBezTo>
                      <a:cubicBezTo>
                        <a:pt x="0" y="4"/>
                        <a:pt x="1" y="5"/>
                        <a:pt x="2" y="5"/>
                      </a:cubicBezTo>
                      <a:cubicBezTo>
                        <a:pt x="83" y="5"/>
                        <a:pt x="83" y="5"/>
                        <a:pt x="83" y="5"/>
                      </a:cubicBezTo>
                      <a:cubicBezTo>
                        <a:pt x="85" y="5"/>
                        <a:pt x="86" y="4"/>
                        <a:pt x="86" y="3"/>
                      </a:cubicBezTo>
                      <a:cubicBezTo>
                        <a:pt x="86" y="1"/>
                        <a:pt x="85" y="0"/>
                        <a:pt x="8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3"/>
                <p:cNvSpPr/>
                <p:nvPr/>
              </p:nvSpPr>
              <p:spPr bwMode="auto">
                <a:xfrm>
                  <a:off x="2478" y="2505"/>
                  <a:ext cx="207" cy="12"/>
                </a:xfrm>
                <a:custGeom>
                  <a:avLst/>
                  <a:gdLst>
                    <a:gd name="T0" fmla="*/ 83 w 86"/>
                    <a:gd name="T1" fmla="*/ 0 h 5"/>
                    <a:gd name="T2" fmla="*/ 2 w 86"/>
                    <a:gd name="T3" fmla="*/ 0 h 5"/>
                    <a:gd name="T4" fmla="*/ 0 w 86"/>
                    <a:gd name="T5" fmla="*/ 3 h 5"/>
                    <a:gd name="T6" fmla="*/ 2 w 86"/>
                    <a:gd name="T7" fmla="*/ 5 h 5"/>
                    <a:gd name="T8" fmla="*/ 83 w 86"/>
                    <a:gd name="T9" fmla="*/ 5 h 5"/>
                    <a:gd name="T10" fmla="*/ 86 w 86"/>
                    <a:gd name="T11" fmla="*/ 3 h 5"/>
                    <a:gd name="T12" fmla="*/ 83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3" y="0"/>
                      </a:moveTo>
                      <a:cubicBezTo>
                        <a:pt x="2" y="0"/>
                        <a:pt x="2" y="0"/>
                        <a:pt x="2" y="0"/>
                      </a:cubicBezTo>
                      <a:cubicBezTo>
                        <a:pt x="1" y="0"/>
                        <a:pt x="0" y="1"/>
                        <a:pt x="0" y="3"/>
                      </a:cubicBezTo>
                      <a:cubicBezTo>
                        <a:pt x="0" y="4"/>
                        <a:pt x="1" y="5"/>
                        <a:pt x="2" y="5"/>
                      </a:cubicBezTo>
                      <a:cubicBezTo>
                        <a:pt x="83" y="5"/>
                        <a:pt x="83" y="5"/>
                        <a:pt x="83" y="5"/>
                      </a:cubicBezTo>
                      <a:cubicBezTo>
                        <a:pt x="85" y="5"/>
                        <a:pt x="86" y="4"/>
                        <a:pt x="86" y="3"/>
                      </a:cubicBezTo>
                      <a:cubicBezTo>
                        <a:pt x="86" y="1"/>
                        <a:pt x="85" y="0"/>
                        <a:pt x="8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4"/>
                <p:cNvSpPr/>
                <p:nvPr/>
              </p:nvSpPr>
              <p:spPr bwMode="auto">
                <a:xfrm>
                  <a:off x="2478" y="2452"/>
                  <a:ext cx="207" cy="12"/>
                </a:xfrm>
                <a:custGeom>
                  <a:avLst/>
                  <a:gdLst>
                    <a:gd name="T0" fmla="*/ 83 w 86"/>
                    <a:gd name="T1" fmla="*/ 0 h 5"/>
                    <a:gd name="T2" fmla="*/ 2 w 86"/>
                    <a:gd name="T3" fmla="*/ 0 h 5"/>
                    <a:gd name="T4" fmla="*/ 0 w 86"/>
                    <a:gd name="T5" fmla="*/ 3 h 5"/>
                    <a:gd name="T6" fmla="*/ 2 w 86"/>
                    <a:gd name="T7" fmla="*/ 5 h 5"/>
                    <a:gd name="T8" fmla="*/ 83 w 86"/>
                    <a:gd name="T9" fmla="*/ 5 h 5"/>
                    <a:gd name="T10" fmla="*/ 86 w 86"/>
                    <a:gd name="T11" fmla="*/ 3 h 5"/>
                    <a:gd name="T12" fmla="*/ 83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3" y="0"/>
                      </a:moveTo>
                      <a:cubicBezTo>
                        <a:pt x="2" y="0"/>
                        <a:pt x="2" y="0"/>
                        <a:pt x="2" y="0"/>
                      </a:cubicBezTo>
                      <a:cubicBezTo>
                        <a:pt x="1" y="0"/>
                        <a:pt x="0" y="1"/>
                        <a:pt x="0" y="3"/>
                      </a:cubicBezTo>
                      <a:cubicBezTo>
                        <a:pt x="0" y="4"/>
                        <a:pt x="1" y="5"/>
                        <a:pt x="2" y="5"/>
                      </a:cubicBezTo>
                      <a:cubicBezTo>
                        <a:pt x="83" y="5"/>
                        <a:pt x="83" y="5"/>
                        <a:pt x="83" y="5"/>
                      </a:cubicBezTo>
                      <a:cubicBezTo>
                        <a:pt x="85" y="5"/>
                        <a:pt x="86" y="4"/>
                        <a:pt x="86" y="3"/>
                      </a:cubicBezTo>
                      <a:cubicBezTo>
                        <a:pt x="86" y="1"/>
                        <a:pt x="85" y="0"/>
                        <a:pt x="8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5"/>
                <p:cNvSpPr/>
                <p:nvPr/>
              </p:nvSpPr>
              <p:spPr bwMode="auto">
                <a:xfrm>
                  <a:off x="2478" y="2402"/>
                  <a:ext cx="101" cy="12"/>
                </a:xfrm>
                <a:custGeom>
                  <a:avLst/>
                  <a:gdLst>
                    <a:gd name="T0" fmla="*/ 2 w 42"/>
                    <a:gd name="T1" fmla="*/ 5 h 5"/>
                    <a:gd name="T2" fmla="*/ 39 w 42"/>
                    <a:gd name="T3" fmla="*/ 5 h 5"/>
                    <a:gd name="T4" fmla="*/ 42 w 42"/>
                    <a:gd name="T5" fmla="*/ 2 h 5"/>
                    <a:gd name="T6" fmla="*/ 39 w 42"/>
                    <a:gd name="T7" fmla="*/ 0 h 5"/>
                    <a:gd name="T8" fmla="*/ 2 w 42"/>
                    <a:gd name="T9" fmla="*/ 0 h 5"/>
                    <a:gd name="T10" fmla="*/ 0 w 42"/>
                    <a:gd name="T11" fmla="*/ 2 h 5"/>
                    <a:gd name="T12" fmla="*/ 2 w 42"/>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42" h="5">
                      <a:moveTo>
                        <a:pt x="2" y="5"/>
                      </a:moveTo>
                      <a:cubicBezTo>
                        <a:pt x="39" y="5"/>
                        <a:pt x="39" y="5"/>
                        <a:pt x="39" y="5"/>
                      </a:cubicBezTo>
                      <a:cubicBezTo>
                        <a:pt x="41" y="5"/>
                        <a:pt x="42" y="4"/>
                        <a:pt x="42" y="2"/>
                      </a:cubicBezTo>
                      <a:cubicBezTo>
                        <a:pt x="42" y="1"/>
                        <a:pt x="41" y="0"/>
                        <a:pt x="39" y="0"/>
                      </a:cubicBezTo>
                      <a:cubicBezTo>
                        <a:pt x="2" y="0"/>
                        <a:pt x="2" y="0"/>
                        <a:pt x="2" y="0"/>
                      </a:cubicBezTo>
                      <a:cubicBezTo>
                        <a:pt x="1" y="0"/>
                        <a:pt x="0" y="1"/>
                        <a:pt x="0" y="2"/>
                      </a:cubicBezTo>
                      <a:cubicBezTo>
                        <a:pt x="0" y="4"/>
                        <a:pt x="1" y="5"/>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6"/>
                <p:cNvSpPr>
                  <a:spLocks noEditPoints="1"/>
                </p:cNvSpPr>
                <p:nvPr/>
              </p:nvSpPr>
              <p:spPr bwMode="auto">
                <a:xfrm>
                  <a:off x="2398" y="2256"/>
                  <a:ext cx="374" cy="470"/>
                </a:xfrm>
                <a:custGeom>
                  <a:avLst/>
                  <a:gdLst>
                    <a:gd name="T0" fmla="*/ 153 w 155"/>
                    <a:gd name="T1" fmla="*/ 31 h 196"/>
                    <a:gd name="T2" fmla="*/ 125 w 155"/>
                    <a:gd name="T3" fmla="*/ 2 h 196"/>
                    <a:gd name="T4" fmla="*/ 120 w 155"/>
                    <a:gd name="T5" fmla="*/ 0 h 196"/>
                    <a:gd name="T6" fmla="*/ 6 w 155"/>
                    <a:gd name="T7" fmla="*/ 0 h 196"/>
                    <a:gd name="T8" fmla="*/ 0 w 155"/>
                    <a:gd name="T9" fmla="*/ 7 h 196"/>
                    <a:gd name="T10" fmla="*/ 0 w 155"/>
                    <a:gd name="T11" fmla="*/ 169 h 196"/>
                    <a:gd name="T12" fmla="*/ 2 w 155"/>
                    <a:gd name="T13" fmla="*/ 174 h 196"/>
                    <a:gd name="T14" fmla="*/ 22 w 155"/>
                    <a:gd name="T15" fmla="*/ 193 h 196"/>
                    <a:gd name="T16" fmla="*/ 31 w 155"/>
                    <a:gd name="T17" fmla="*/ 193 h 196"/>
                    <a:gd name="T18" fmla="*/ 52 w 155"/>
                    <a:gd name="T19" fmla="*/ 173 h 196"/>
                    <a:gd name="T20" fmla="*/ 73 w 155"/>
                    <a:gd name="T21" fmla="*/ 194 h 196"/>
                    <a:gd name="T22" fmla="*/ 82 w 155"/>
                    <a:gd name="T23" fmla="*/ 194 h 196"/>
                    <a:gd name="T24" fmla="*/ 103 w 155"/>
                    <a:gd name="T25" fmla="*/ 173 h 196"/>
                    <a:gd name="T26" fmla="*/ 125 w 155"/>
                    <a:gd name="T27" fmla="*/ 194 h 196"/>
                    <a:gd name="T28" fmla="*/ 129 w 155"/>
                    <a:gd name="T29" fmla="*/ 196 h 196"/>
                    <a:gd name="T30" fmla="*/ 134 w 155"/>
                    <a:gd name="T31" fmla="*/ 194 h 196"/>
                    <a:gd name="T32" fmla="*/ 153 w 155"/>
                    <a:gd name="T33" fmla="*/ 175 h 196"/>
                    <a:gd name="T34" fmla="*/ 155 w 155"/>
                    <a:gd name="T35" fmla="*/ 170 h 196"/>
                    <a:gd name="T36" fmla="*/ 155 w 155"/>
                    <a:gd name="T37" fmla="*/ 35 h 196"/>
                    <a:gd name="T38" fmla="*/ 153 w 155"/>
                    <a:gd name="T39" fmla="*/ 31 h 196"/>
                    <a:gd name="T40" fmla="*/ 129 w 155"/>
                    <a:gd name="T41" fmla="*/ 180 h 196"/>
                    <a:gd name="T42" fmla="*/ 108 w 155"/>
                    <a:gd name="T43" fmla="*/ 159 h 196"/>
                    <a:gd name="T44" fmla="*/ 99 w 155"/>
                    <a:gd name="T45" fmla="*/ 159 h 196"/>
                    <a:gd name="T46" fmla="*/ 77 w 155"/>
                    <a:gd name="T47" fmla="*/ 180 h 196"/>
                    <a:gd name="T48" fmla="*/ 56 w 155"/>
                    <a:gd name="T49" fmla="*/ 159 h 196"/>
                    <a:gd name="T50" fmla="*/ 52 w 155"/>
                    <a:gd name="T51" fmla="*/ 157 h 196"/>
                    <a:gd name="T52" fmla="*/ 47 w 155"/>
                    <a:gd name="T53" fmla="*/ 159 h 196"/>
                    <a:gd name="T54" fmla="*/ 26 w 155"/>
                    <a:gd name="T55" fmla="*/ 179 h 196"/>
                    <a:gd name="T56" fmla="*/ 13 w 155"/>
                    <a:gd name="T57" fmla="*/ 166 h 196"/>
                    <a:gd name="T58" fmla="*/ 13 w 155"/>
                    <a:gd name="T59" fmla="*/ 14 h 196"/>
                    <a:gd name="T60" fmla="*/ 116 w 155"/>
                    <a:gd name="T61" fmla="*/ 14 h 196"/>
                    <a:gd name="T62" fmla="*/ 116 w 155"/>
                    <a:gd name="T63" fmla="*/ 35 h 196"/>
                    <a:gd name="T64" fmla="*/ 120 w 155"/>
                    <a:gd name="T65" fmla="*/ 39 h 196"/>
                    <a:gd name="T66" fmla="*/ 142 w 155"/>
                    <a:gd name="T67" fmla="*/ 39 h 196"/>
                    <a:gd name="T68" fmla="*/ 142 w 155"/>
                    <a:gd name="T69" fmla="*/ 168 h 196"/>
                    <a:gd name="T70" fmla="*/ 129 w 155"/>
                    <a:gd name="T71" fmla="*/ 18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5" h="196">
                      <a:moveTo>
                        <a:pt x="153" y="31"/>
                      </a:moveTo>
                      <a:cubicBezTo>
                        <a:pt x="125" y="2"/>
                        <a:pt x="125" y="2"/>
                        <a:pt x="125" y="2"/>
                      </a:cubicBezTo>
                      <a:cubicBezTo>
                        <a:pt x="123" y="1"/>
                        <a:pt x="122" y="0"/>
                        <a:pt x="120" y="0"/>
                      </a:cubicBezTo>
                      <a:cubicBezTo>
                        <a:pt x="6" y="0"/>
                        <a:pt x="6" y="0"/>
                        <a:pt x="6" y="0"/>
                      </a:cubicBezTo>
                      <a:cubicBezTo>
                        <a:pt x="3" y="0"/>
                        <a:pt x="0" y="3"/>
                        <a:pt x="0" y="7"/>
                      </a:cubicBezTo>
                      <a:cubicBezTo>
                        <a:pt x="0" y="169"/>
                        <a:pt x="0" y="169"/>
                        <a:pt x="0" y="169"/>
                      </a:cubicBezTo>
                      <a:cubicBezTo>
                        <a:pt x="0" y="171"/>
                        <a:pt x="0" y="172"/>
                        <a:pt x="2" y="174"/>
                      </a:cubicBezTo>
                      <a:cubicBezTo>
                        <a:pt x="22" y="193"/>
                        <a:pt x="22" y="193"/>
                        <a:pt x="22" y="193"/>
                      </a:cubicBezTo>
                      <a:cubicBezTo>
                        <a:pt x="24" y="196"/>
                        <a:pt x="28" y="196"/>
                        <a:pt x="31" y="193"/>
                      </a:cubicBezTo>
                      <a:cubicBezTo>
                        <a:pt x="52" y="173"/>
                        <a:pt x="52" y="173"/>
                        <a:pt x="52" y="173"/>
                      </a:cubicBezTo>
                      <a:cubicBezTo>
                        <a:pt x="73" y="194"/>
                        <a:pt x="73" y="194"/>
                        <a:pt x="73" y="194"/>
                      </a:cubicBezTo>
                      <a:cubicBezTo>
                        <a:pt x="75" y="196"/>
                        <a:pt x="80" y="196"/>
                        <a:pt x="82" y="194"/>
                      </a:cubicBezTo>
                      <a:cubicBezTo>
                        <a:pt x="103" y="173"/>
                        <a:pt x="103" y="173"/>
                        <a:pt x="103" y="173"/>
                      </a:cubicBezTo>
                      <a:cubicBezTo>
                        <a:pt x="125" y="194"/>
                        <a:pt x="125" y="194"/>
                        <a:pt x="125" y="194"/>
                      </a:cubicBezTo>
                      <a:cubicBezTo>
                        <a:pt x="126" y="195"/>
                        <a:pt x="128" y="196"/>
                        <a:pt x="129" y="196"/>
                      </a:cubicBezTo>
                      <a:cubicBezTo>
                        <a:pt x="131" y="196"/>
                        <a:pt x="133" y="195"/>
                        <a:pt x="134" y="194"/>
                      </a:cubicBezTo>
                      <a:cubicBezTo>
                        <a:pt x="153" y="175"/>
                        <a:pt x="153" y="175"/>
                        <a:pt x="153" y="175"/>
                      </a:cubicBezTo>
                      <a:cubicBezTo>
                        <a:pt x="154" y="174"/>
                        <a:pt x="155" y="172"/>
                        <a:pt x="155" y="170"/>
                      </a:cubicBezTo>
                      <a:cubicBezTo>
                        <a:pt x="155" y="35"/>
                        <a:pt x="155" y="35"/>
                        <a:pt x="155" y="35"/>
                      </a:cubicBezTo>
                      <a:cubicBezTo>
                        <a:pt x="155" y="34"/>
                        <a:pt x="155" y="32"/>
                        <a:pt x="153" y="31"/>
                      </a:cubicBezTo>
                      <a:close/>
                      <a:moveTo>
                        <a:pt x="129" y="180"/>
                      </a:moveTo>
                      <a:cubicBezTo>
                        <a:pt x="108" y="159"/>
                        <a:pt x="108" y="159"/>
                        <a:pt x="108" y="159"/>
                      </a:cubicBezTo>
                      <a:cubicBezTo>
                        <a:pt x="105" y="157"/>
                        <a:pt x="101" y="157"/>
                        <a:pt x="99" y="159"/>
                      </a:cubicBezTo>
                      <a:cubicBezTo>
                        <a:pt x="77" y="180"/>
                        <a:pt x="77" y="180"/>
                        <a:pt x="77" y="180"/>
                      </a:cubicBezTo>
                      <a:cubicBezTo>
                        <a:pt x="56" y="159"/>
                        <a:pt x="56" y="159"/>
                        <a:pt x="56" y="159"/>
                      </a:cubicBezTo>
                      <a:cubicBezTo>
                        <a:pt x="55" y="158"/>
                        <a:pt x="53" y="157"/>
                        <a:pt x="52" y="157"/>
                      </a:cubicBezTo>
                      <a:cubicBezTo>
                        <a:pt x="50" y="157"/>
                        <a:pt x="48" y="158"/>
                        <a:pt x="47" y="159"/>
                      </a:cubicBezTo>
                      <a:cubicBezTo>
                        <a:pt x="26" y="179"/>
                        <a:pt x="26" y="179"/>
                        <a:pt x="26" y="179"/>
                      </a:cubicBezTo>
                      <a:cubicBezTo>
                        <a:pt x="13" y="166"/>
                        <a:pt x="13" y="166"/>
                        <a:pt x="13" y="166"/>
                      </a:cubicBezTo>
                      <a:cubicBezTo>
                        <a:pt x="13" y="14"/>
                        <a:pt x="13" y="14"/>
                        <a:pt x="13" y="14"/>
                      </a:cubicBezTo>
                      <a:cubicBezTo>
                        <a:pt x="116" y="14"/>
                        <a:pt x="116" y="14"/>
                        <a:pt x="116" y="14"/>
                      </a:cubicBezTo>
                      <a:cubicBezTo>
                        <a:pt x="116" y="35"/>
                        <a:pt x="116" y="35"/>
                        <a:pt x="116" y="35"/>
                      </a:cubicBezTo>
                      <a:cubicBezTo>
                        <a:pt x="116" y="38"/>
                        <a:pt x="118" y="39"/>
                        <a:pt x="120" y="39"/>
                      </a:cubicBezTo>
                      <a:cubicBezTo>
                        <a:pt x="142" y="39"/>
                        <a:pt x="142" y="39"/>
                        <a:pt x="142" y="39"/>
                      </a:cubicBezTo>
                      <a:cubicBezTo>
                        <a:pt x="142" y="168"/>
                        <a:pt x="142" y="168"/>
                        <a:pt x="142" y="168"/>
                      </a:cubicBezTo>
                      <a:lnTo>
                        <a:pt x="129" y="1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14" name="组合 13"/>
            <p:cNvGrpSpPr/>
            <p:nvPr/>
          </p:nvGrpSpPr>
          <p:grpSpPr>
            <a:xfrm>
              <a:off x="5452593" y="876860"/>
              <a:ext cx="1271434" cy="1271434"/>
              <a:chOff x="5147792" y="1881950"/>
              <a:chExt cx="1007417" cy="1007417"/>
            </a:xfrm>
          </p:grpSpPr>
          <p:sp>
            <p:nvSpPr>
              <p:cNvPr id="22" name="任意多边形 21"/>
              <p:cNvSpPr/>
              <p:nvPr/>
            </p:nvSpPr>
            <p:spPr>
              <a:xfrm>
                <a:off x="5147792" y="1881950"/>
                <a:ext cx="1007417" cy="1007417"/>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Arial" panose="020B0604020202020204" pitchFamily="34" charset="0"/>
                  <a:ea typeface="微软雅黑" panose="020B0503020204020204" pitchFamily="34" charset="-122"/>
                </a:endParaRPr>
              </a:p>
            </p:txBody>
          </p:sp>
          <p:grpSp>
            <p:nvGrpSpPr>
              <p:cNvPr id="23" name="Group 19"/>
              <p:cNvGrpSpPr>
                <a:grpSpLocks noChangeAspect="1"/>
              </p:cNvGrpSpPr>
              <p:nvPr/>
            </p:nvGrpSpPr>
            <p:grpSpPr bwMode="auto">
              <a:xfrm>
                <a:off x="5388004" y="2104695"/>
                <a:ext cx="532201" cy="524391"/>
                <a:chOff x="3869" y="1065"/>
                <a:chExt cx="477" cy="470"/>
              </a:xfrm>
              <a:solidFill>
                <a:schemeClr val="bg1"/>
              </a:solidFill>
            </p:grpSpPr>
            <p:sp>
              <p:nvSpPr>
                <p:cNvPr id="24" name="Freeform 20"/>
                <p:cNvSpPr/>
                <p:nvPr/>
              </p:nvSpPr>
              <p:spPr bwMode="auto">
                <a:xfrm>
                  <a:off x="3936" y="1411"/>
                  <a:ext cx="211" cy="14"/>
                </a:xfrm>
                <a:custGeom>
                  <a:avLst/>
                  <a:gdLst>
                    <a:gd name="T0" fmla="*/ 86 w 88"/>
                    <a:gd name="T1" fmla="*/ 0 h 6"/>
                    <a:gd name="T2" fmla="*/ 3 w 88"/>
                    <a:gd name="T3" fmla="*/ 0 h 6"/>
                    <a:gd name="T4" fmla="*/ 0 w 88"/>
                    <a:gd name="T5" fmla="*/ 3 h 6"/>
                    <a:gd name="T6" fmla="*/ 3 w 88"/>
                    <a:gd name="T7" fmla="*/ 6 h 6"/>
                    <a:gd name="T8" fmla="*/ 86 w 88"/>
                    <a:gd name="T9" fmla="*/ 6 h 6"/>
                    <a:gd name="T10" fmla="*/ 88 w 88"/>
                    <a:gd name="T11" fmla="*/ 3 h 6"/>
                    <a:gd name="T12" fmla="*/ 86 w 88"/>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88" h="6">
                      <a:moveTo>
                        <a:pt x="86" y="0"/>
                      </a:moveTo>
                      <a:cubicBezTo>
                        <a:pt x="3" y="0"/>
                        <a:pt x="3" y="0"/>
                        <a:pt x="3" y="0"/>
                      </a:cubicBezTo>
                      <a:cubicBezTo>
                        <a:pt x="1" y="0"/>
                        <a:pt x="0" y="2"/>
                        <a:pt x="0" y="3"/>
                      </a:cubicBezTo>
                      <a:cubicBezTo>
                        <a:pt x="0" y="5"/>
                        <a:pt x="1" y="6"/>
                        <a:pt x="3" y="6"/>
                      </a:cubicBezTo>
                      <a:cubicBezTo>
                        <a:pt x="86" y="6"/>
                        <a:pt x="86" y="6"/>
                        <a:pt x="86" y="6"/>
                      </a:cubicBezTo>
                      <a:cubicBezTo>
                        <a:pt x="87" y="6"/>
                        <a:pt x="88" y="5"/>
                        <a:pt x="88" y="3"/>
                      </a:cubicBezTo>
                      <a:cubicBezTo>
                        <a:pt x="88" y="2"/>
                        <a:pt x="87" y="0"/>
                        <a:pt x="8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1"/>
                <p:cNvSpPr/>
                <p:nvPr/>
              </p:nvSpPr>
              <p:spPr bwMode="auto">
                <a:xfrm>
                  <a:off x="3936" y="1358"/>
                  <a:ext cx="211" cy="12"/>
                </a:xfrm>
                <a:custGeom>
                  <a:avLst/>
                  <a:gdLst>
                    <a:gd name="T0" fmla="*/ 86 w 88"/>
                    <a:gd name="T1" fmla="*/ 0 h 5"/>
                    <a:gd name="T2" fmla="*/ 3 w 88"/>
                    <a:gd name="T3" fmla="*/ 0 h 5"/>
                    <a:gd name="T4" fmla="*/ 0 w 88"/>
                    <a:gd name="T5" fmla="*/ 3 h 5"/>
                    <a:gd name="T6" fmla="*/ 3 w 88"/>
                    <a:gd name="T7" fmla="*/ 5 h 5"/>
                    <a:gd name="T8" fmla="*/ 86 w 88"/>
                    <a:gd name="T9" fmla="*/ 5 h 5"/>
                    <a:gd name="T10" fmla="*/ 88 w 88"/>
                    <a:gd name="T11" fmla="*/ 3 h 5"/>
                    <a:gd name="T12" fmla="*/ 86 w 8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8" h="5">
                      <a:moveTo>
                        <a:pt x="86" y="0"/>
                      </a:moveTo>
                      <a:cubicBezTo>
                        <a:pt x="3" y="0"/>
                        <a:pt x="3" y="0"/>
                        <a:pt x="3" y="0"/>
                      </a:cubicBezTo>
                      <a:cubicBezTo>
                        <a:pt x="1" y="0"/>
                        <a:pt x="0" y="1"/>
                        <a:pt x="0" y="3"/>
                      </a:cubicBezTo>
                      <a:cubicBezTo>
                        <a:pt x="0" y="4"/>
                        <a:pt x="1" y="5"/>
                        <a:pt x="3" y="5"/>
                      </a:cubicBezTo>
                      <a:cubicBezTo>
                        <a:pt x="86" y="5"/>
                        <a:pt x="86" y="5"/>
                        <a:pt x="86" y="5"/>
                      </a:cubicBezTo>
                      <a:cubicBezTo>
                        <a:pt x="87" y="5"/>
                        <a:pt x="88" y="4"/>
                        <a:pt x="88" y="3"/>
                      </a:cubicBezTo>
                      <a:cubicBezTo>
                        <a:pt x="88" y="1"/>
                        <a:pt x="87" y="0"/>
                        <a:pt x="8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2"/>
                <p:cNvSpPr/>
                <p:nvPr/>
              </p:nvSpPr>
              <p:spPr bwMode="auto">
                <a:xfrm>
                  <a:off x="3936" y="1303"/>
                  <a:ext cx="211" cy="14"/>
                </a:xfrm>
                <a:custGeom>
                  <a:avLst/>
                  <a:gdLst>
                    <a:gd name="T0" fmla="*/ 86 w 88"/>
                    <a:gd name="T1" fmla="*/ 0 h 6"/>
                    <a:gd name="T2" fmla="*/ 3 w 88"/>
                    <a:gd name="T3" fmla="*/ 0 h 6"/>
                    <a:gd name="T4" fmla="*/ 0 w 88"/>
                    <a:gd name="T5" fmla="*/ 3 h 6"/>
                    <a:gd name="T6" fmla="*/ 3 w 88"/>
                    <a:gd name="T7" fmla="*/ 6 h 6"/>
                    <a:gd name="T8" fmla="*/ 86 w 88"/>
                    <a:gd name="T9" fmla="*/ 6 h 6"/>
                    <a:gd name="T10" fmla="*/ 88 w 88"/>
                    <a:gd name="T11" fmla="*/ 3 h 6"/>
                    <a:gd name="T12" fmla="*/ 86 w 88"/>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88" h="6">
                      <a:moveTo>
                        <a:pt x="86" y="0"/>
                      </a:moveTo>
                      <a:cubicBezTo>
                        <a:pt x="3" y="0"/>
                        <a:pt x="3" y="0"/>
                        <a:pt x="3" y="0"/>
                      </a:cubicBezTo>
                      <a:cubicBezTo>
                        <a:pt x="1" y="0"/>
                        <a:pt x="0" y="1"/>
                        <a:pt x="0" y="3"/>
                      </a:cubicBezTo>
                      <a:cubicBezTo>
                        <a:pt x="0" y="4"/>
                        <a:pt x="1" y="6"/>
                        <a:pt x="3" y="6"/>
                      </a:cubicBezTo>
                      <a:cubicBezTo>
                        <a:pt x="86" y="6"/>
                        <a:pt x="86" y="6"/>
                        <a:pt x="86" y="6"/>
                      </a:cubicBezTo>
                      <a:cubicBezTo>
                        <a:pt x="87" y="6"/>
                        <a:pt x="88" y="4"/>
                        <a:pt x="88" y="3"/>
                      </a:cubicBezTo>
                      <a:cubicBezTo>
                        <a:pt x="88" y="1"/>
                        <a:pt x="87" y="0"/>
                        <a:pt x="8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3"/>
                <p:cNvSpPr/>
                <p:nvPr/>
              </p:nvSpPr>
              <p:spPr bwMode="auto">
                <a:xfrm>
                  <a:off x="3936" y="1250"/>
                  <a:ext cx="103" cy="14"/>
                </a:xfrm>
                <a:custGeom>
                  <a:avLst/>
                  <a:gdLst>
                    <a:gd name="T0" fmla="*/ 3 w 43"/>
                    <a:gd name="T1" fmla="*/ 6 h 6"/>
                    <a:gd name="T2" fmla="*/ 41 w 43"/>
                    <a:gd name="T3" fmla="*/ 6 h 6"/>
                    <a:gd name="T4" fmla="*/ 43 w 43"/>
                    <a:gd name="T5" fmla="*/ 3 h 6"/>
                    <a:gd name="T6" fmla="*/ 41 w 43"/>
                    <a:gd name="T7" fmla="*/ 0 h 6"/>
                    <a:gd name="T8" fmla="*/ 3 w 43"/>
                    <a:gd name="T9" fmla="*/ 0 h 6"/>
                    <a:gd name="T10" fmla="*/ 0 w 43"/>
                    <a:gd name="T11" fmla="*/ 3 h 6"/>
                    <a:gd name="T12" fmla="*/ 3 w 4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43" h="6">
                      <a:moveTo>
                        <a:pt x="3" y="6"/>
                      </a:moveTo>
                      <a:cubicBezTo>
                        <a:pt x="41" y="6"/>
                        <a:pt x="41" y="6"/>
                        <a:pt x="41" y="6"/>
                      </a:cubicBezTo>
                      <a:cubicBezTo>
                        <a:pt x="42" y="6"/>
                        <a:pt x="43" y="4"/>
                        <a:pt x="43" y="3"/>
                      </a:cubicBezTo>
                      <a:cubicBezTo>
                        <a:pt x="43" y="1"/>
                        <a:pt x="42" y="0"/>
                        <a:pt x="41" y="0"/>
                      </a:cubicBezTo>
                      <a:cubicBezTo>
                        <a:pt x="3" y="0"/>
                        <a:pt x="3" y="0"/>
                        <a:pt x="3" y="0"/>
                      </a:cubicBezTo>
                      <a:cubicBezTo>
                        <a:pt x="1" y="0"/>
                        <a:pt x="0" y="1"/>
                        <a:pt x="0" y="3"/>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4"/>
                <p:cNvSpPr>
                  <a:spLocks noEditPoints="1"/>
                </p:cNvSpPr>
                <p:nvPr/>
              </p:nvSpPr>
              <p:spPr bwMode="auto">
                <a:xfrm>
                  <a:off x="3869" y="1065"/>
                  <a:ext cx="345" cy="470"/>
                </a:xfrm>
                <a:custGeom>
                  <a:avLst/>
                  <a:gdLst>
                    <a:gd name="T0" fmla="*/ 116 w 144"/>
                    <a:gd name="T1" fmla="*/ 2 h 196"/>
                    <a:gd name="T2" fmla="*/ 111 w 144"/>
                    <a:gd name="T3" fmla="*/ 0 h 196"/>
                    <a:gd name="T4" fmla="*/ 7 w 144"/>
                    <a:gd name="T5" fmla="*/ 0 h 196"/>
                    <a:gd name="T6" fmla="*/ 0 w 144"/>
                    <a:gd name="T7" fmla="*/ 7 h 196"/>
                    <a:gd name="T8" fmla="*/ 0 w 144"/>
                    <a:gd name="T9" fmla="*/ 189 h 196"/>
                    <a:gd name="T10" fmla="*/ 7 w 144"/>
                    <a:gd name="T11" fmla="*/ 196 h 196"/>
                    <a:gd name="T12" fmla="*/ 138 w 144"/>
                    <a:gd name="T13" fmla="*/ 196 h 196"/>
                    <a:gd name="T14" fmla="*/ 144 w 144"/>
                    <a:gd name="T15" fmla="*/ 189 h 196"/>
                    <a:gd name="T16" fmla="*/ 144 w 144"/>
                    <a:gd name="T17" fmla="*/ 33 h 196"/>
                    <a:gd name="T18" fmla="*/ 142 w 144"/>
                    <a:gd name="T19" fmla="*/ 28 h 196"/>
                    <a:gd name="T20" fmla="*/ 116 w 144"/>
                    <a:gd name="T21" fmla="*/ 2 h 196"/>
                    <a:gd name="T22" fmla="*/ 13 w 144"/>
                    <a:gd name="T23" fmla="*/ 182 h 196"/>
                    <a:gd name="T24" fmla="*/ 13 w 144"/>
                    <a:gd name="T25" fmla="*/ 13 h 196"/>
                    <a:gd name="T26" fmla="*/ 104 w 144"/>
                    <a:gd name="T27" fmla="*/ 13 h 196"/>
                    <a:gd name="T28" fmla="*/ 104 w 144"/>
                    <a:gd name="T29" fmla="*/ 36 h 196"/>
                    <a:gd name="T30" fmla="*/ 108 w 144"/>
                    <a:gd name="T31" fmla="*/ 40 h 196"/>
                    <a:gd name="T32" fmla="*/ 131 w 144"/>
                    <a:gd name="T33" fmla="*/ 40 h 196"/>
                    <a:gd name="T34" fmla="*/ 131 w 144"/>
                    <a:gd name="T35" fmla="*/ 182 h 196"/>
                    <a:gd name="T36" fmla="*/ 13 w 144"/>
                    <a:gd name="T3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4" h="196">
                      <a:moveTo>
                        <a:pt x="116" y="2"/>
                      </a:moveTo>
                      <a:cubicBezTo>
                        <a:pt x="115" y="1"/>
                        <a:pt x="113" y="0"/>
                        <a:pt x="111" y="0"/>
                      </a:cubicBezTo>
                      <a:cubicBezTo>
                        <a:pt x="7" y="0"/>
                        <a:pt x="7" y="0"/>
                        <a:pt x="7" y="0"/>
                      </a:cubicBezTo>
                      <a:cubicBezTo>
                        <a:pt x="3" y="0"/>
                        <a:pt x="0" y="3"/>
                        <a:pt x="0" y="7"/>
                      </a:cubicBezTo>
                      <a:cubicBezTo>
                        <a:pt x="0" y="189"/>
                        <a:pt x="0" y="189"/>
                        <a:pt x="0" y="189"/>
                      </a:cubicBezTo>
                      <a:cubicBezTo>
                        <a:pt x="0" y="193"/>
                        <a:pt x="3" y="196"/>
                        <a:pt x="7" y="196"/>
                      </a:cubicBezTo>
                      <a:cubicBezTo>
                        <a:pt x="138" y="196"/>
                        <a:pt x="138" y="196"/>
                        <a:pt x="138" y="196"/>
                      </a:cubicBezTo>
                      <a:cubicBezTo>
                        <a:pt x="141" y="196"/>
                        <a:pt x="144" y="193"/>
                        <a:pt x="144" y="189"/>
                      </a:cubicBezTo>
                      <a:cubicBezTo>
                        <a:pt x="144" y="33"/>
                        <a:pt x="144" y="33"/>
                        <a:pt x="144" y="33"/>
                      </a:cubicBezTo>
                      <a:cubicBezTo>
                        <a:pt x="144" y="31"/>
                        <a:pt x="144" y="29"/>
                        <a:pt x="142" y="28"/>
                      </a:cubicBezTo>
                      <a:lnTo>
                        <a:pt x="116" y="2"/>
                      </a:lnTo>
                      <a:close/>
                      <a:moveTo>
                        <a:pt x="13" y="182"/>
                      </a:moveTo>
                      <a:cubicBezTo>
                        <a:pt x="13" y="13"/>
                        <a:pt x="13" y="13"/>
                        <a:pt x="13" y="13"/>
                      </a:cubicBezTo>
                      <a:cubicBezTo>
                        <a:pt x="104" y="13"/>
                        <a:pt x="104" y="13"/>
                        <a:pt x="104" y="13"/>
                      </a:cubicBezTo>
                      <a:cubicBezTo>
                        <a:pt x="104" y="36"/>
                        <a:pt x="104" y="36"/>
                        <a:pt x="104" y="36"/>
                      </a:cubicBezTo>
                      <a:cubicBezTo>
                        <a:pt x="104" y="38"/>
                        <a:pt x="106" y="40"/>
                        <a:pt x="108" y="40"/>
                      </a:cubicBezTo>
                      <a:cubicBezTo>
                        <a:pt x="131" y="40"/>
                        <a:pt x="131" y="40"/>
                        <a:pt x="131" y="40"/>
                      </a:cubicBezTo>
                      <a:cubicBezTo>
                        <a:pt x="131" y="182"/>
                        <a:pt x="131" y="182"/>
                        <a:pt x="131" y="182"/>
                      </a:cubicBezTo>
                      <a:lnTo>
                        <a:pt x="13" y="1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5"/>
                <p:cNvSpPr>
                  <a:spLocks noEditPoints="1"/>
                </p:cNvSpPr>
                <p:nvPr/>
              </p:nvSpPr>
              <p:spPr bwMode="auto">
                <a:xfrm>
                  <a:off x="4252" y="1087"/>
                  <a:ext cx="94" cy="444"/>
                </a:xfrm>
                <a:custGeom>
                  <a:avLst/>
                  <a:gdLst>
                    <a:gd name="T0" fmla="*/ 35 w 39"/>
                    <a:gd name="T1" fmla="*/ 0 h 185"/>
                    <a:gd name="T2" fmla="*/ 4 w 39"/>
                    <a:gd name="T3" fmla="*/ 0 h 185"/>
                    <a:gd name="T4" fmla="*/ 0 w 39"/>
                    <a:gd name="T5" fmla="*/ 4 h 185"/>
                    <a:gd name="T6" fmla="*/ 0 w 39"/>
                    <a:gd name="T7" fmla="*/ 144 h 185"/>
                    <a:gd name="T8" fmla="*/ 0 w 39"/>
                    <a:gd name="T9" fmla="*/ 146 h 185"/>
                    <a:gd name="T10" fmla="*/ 16 w 39"/>
                    <a:gd name="T11" fmla="*/ 182 h 185"/>
                    <a:gd name="T12" fmla="*/ 20 w 39"/>
                    <a:gd name="T13" fmla="*/ 185 h 185"/>
                    <a:gd name="T14" fmla="*/ 23 w 39"/>
                    <a:gd name="T15" fmla="*/ 182 h 185"/>
                    <a:gd name="T16" fmla="*/ 39 w 39"/>
                    <a:gd name="T17" fmla="*/ 146 h 185"/>
                    <a:gd name="T18" fmla="*/ 39 w 39"/>
                    <a:gd name="T19" fmla="*/ 144 h 185"/>
                    <a:gd name="T20" fmla="*/ 39 w 39"/>
                    <a:gd name="T21" fmla="*/ 4 h 185"/>
                    <a:gd name="T22" fmla="*/ 35 w 39"/>
                    <a:gd name="T23" fmla="*/ 0 h 185"/>
                    <a:gd name="T24" fmla="*/ 31 w 39"/>
                    <a:gd name="T25" fmla="*/ 143 h 185"/>
                    <a:gd name="T26" fmla="*/ 25 w 39"/>
                    <a:gd name="T27" fmla="*/ 157 h 185"/>
                    <a:gd name="T28" fmla="*/ 14 w 39"/>
                    <a:gd name="T29" fmla="*/ 157 h 185"/>
                    <a:gd name="T30" fmla="*/ 8 w 39"/>
                    <a:gd name="T31" fmla="*/ 143 h 185"/>
                    <a:gd name="T32" fmla="*/ 8 w 39"/>
                    <a:gd name="T33" fmla="*/ 8 h 185"/>
                    <a:gd name="T34" fmla="*/ 18 w 39"/>
                    <a:gd name="T35" fmla="*/ 8 h 185"/>
                    <a:gd name="T36" fmla="*/ 18 w 39"/>
                    <a:gd name="T37" fmla="*/ 8 h 185"/>
                    <a:gd name="T38" fmla="*/ 18 w 39"/>
                    <a:gd name="T39" fmla="*/ 137 h 185"/>
                    <a:gd name="T40" fmla="*/ 21 w 39"/>
                    <a:gd name="T41" fmla="*/ 139 h 185"/>
                    <a:gd name="T42" fmla="*/ 24 w 39"/>
                    <a:gd name="T43" fmla="*/ 137 h 185"/>
                    <a:gd name="T44" fmla="*/ 24 w 39"/>
                    <a:gd name="T45" fmla="*/ 8 h 185"/>
                    <a:gd name="T46" fmla="*/ 24 w 39"/>
                    <a:gd name="T47" fmla="*/ 8 h 185"/>
                    <a:gd name="T48" fmla="*/ 31 w 39"/>
                    <a:gd name="T49" fmla="*/ 8 h 185"/>
                    <a:gd name="T50" fmla="*/ 31 w 39"/>
                    <a:gd name="T51" fmla="*/ 143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9" h="185">
                      <a:moveTo>
                        <a:pt x="35" y="0"/>
                      </a:moveTo>
                      <a:cubicBezTo>
                        <a:pt x="4" y="0"/>
                        <a:pt x="4" y="0"/>
                        <a:pt x="4" y="0"/>
                      </a:cubicBezTo>
                      <a:cubicBezTo>
                        <a:pt x="2" y="0"/>
                        <a:pt x="0" y="1"/>
                        <a:pt x="0" y="4"/>
                      </a:cubicBezTo>
                      <a:cubicBezTo>
                        <a:pt x="0" y="144"/>
                        <a:pt x="0" y="144"/>
                        <a:pt x="0" y="144"/>
                      </a:cubicBezTo>
                      <a:cubicBezTo>
                        <a:pt x="0" y="145"/>
                        <a:pt x="0" y="145"/>
                        <a:pt x="0" y="146"/>
                      </a:cubicBezTo>
                      <a:cubicBezTo>
                        <a:pt x="16" y="182"/>
                        <a:pt x="16" y="182"/>
                        <a:pt x="16" y="182"/>
                      </a:cubicBezTo>
                      <a:cubicBezTo>
                        <a:pt x="17" y="184"/>
                        <a:pt x="18" y="185"/>
                        <a:pt x="20" y="185"/>
                      </a:cubicBezTo>
                      <a:cubicBezTo>
                        <a:pt x="21" y="185"/>
                        <a:pt x="23" y="184"/>
                        <a:pt x="23" y="182"/>
                      </a:cubicBezTo>
                      <a:cubicBezTo>
                        <a:pt x="39" y="146"/>
                        <a:pt x="39" y="146"/>
                        <a:pt x="39" y="146"/>
                      </a:cubicBezTo>
                      <a:cubicBezTo>
                        <a:pt x="39" y="145"/>
                        <a:pt x="39" y="145"/>
                        <a:pt x="39" y="144"/>
                      </a:cubicBezTo>
                      <a:cubicBezTo>
                        <a:pt x="39" y="4"/>
                        <a:pt x="39" y="4"/>
                        <a:pt x="39" y="4"/>
                      </a:cubicBezTo>
                      <a:cubicBezTo>
                        <a:pt x="39" y="1"/>
                        <a:pt x="37" y="0"/>
                        <a:pt x="35" y="0"/>
                      </a:cubicBezTo>
                      <a:close/>
                      <a:moveTo>
                        <a:pt x="31" y="143"/>
                      </a:moveTo>
                      <a:cubicBezTo>
                        <a:pt x="25" y="157"/>
                        <a:pt x="25" y="157"/>
                        <a:pt x="25" y="157"/>
                      </a:cubicBezTo>
                      <a:cubicBezTo>
                        <a:pt x="14" y="157"/>
                        <a:pt x="14" y="157"/>
                        <a:pt x="14" y="157"/>
                      </a:cubicBezTo>
                      <a:cubicBezTo>
                        <a:pt x="8" y="143"/>
                        <a:pt x="8" y="143"/>
                        <a:pt x="8" y="143"/>
                      </a:cubicBezTo>
                      <a:cubicBezTo>
                        <a:pt x="8" y="8"/>
                        <a:pt x="8" y="8"/>
                        <a:pt x="8" y="8"/>
                      </a:cubicBezTo>
                      <a:cubicBezTo>
                        <a:pt x="18" y="8"/>
                        <a:pt x="18" y="8"/>
                        <a:pt x="18" y="8"/>
                      </a:cubicBezTo>
                      <a:cubicBezTo>
                        <a:pt x="18" y="8"/>
                        <a:pt x="18" y="8"/>
                        <a:pt x="18" y="8"/>
                      </a:cubicBezTo>
                      <a:cubicBezTo>
                        <a:pt x="18" y="137"/>
                        <a:pt x="18" y="137"/>
                        <a:pt x="18" y="137"/>
                      </a:cubicBezTo>
                      <a:cubicBezTo>
                        <a:pt x="18" y="138"/>
                        <a:pt x="19" y="139"/>
                        <a:pt x="21" y="139"/>
                      </a:cubicBezTo>
                      <a:cubicBezTo>
                        <a:pt x="22" y="139"/>
                        <a:pt x="24" y="138"/>
                        <a:pt x="24" y="137"/>
                      </a:cubicBezTo>
                      <a:cubicBezTo>
                        <a:pt x="24" y="8"/>
                        <a:pt x="24" y="8"/>
                        <a:pt x="24" y="8"/>
                      </a:cubicBezTo>
                      <a:cubicBezTo>
                        <a:pt x="24" y="8"/>
                        <a:pt x="24" y="8"/>
                        <a:pt x="24" y="8"/>
                      </a:cubicBezTo>
                      <a:cubicBezTo>
                        <a:pt x="31" y="8"/>
                        <a:pt x="31" y="8"/>
                        <a:pt x="31" y="8"/>
                      </a:cubicBezTo>
                      <a:lnTo>
                        <a:pt x="31" y="1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15" name="组合 14"/>
            <p:cNvGrpSpPr/>
            <p:nvPr/>
          </p:nvGrpSpPr>
          <p:grpSpPr>
            <a:xfrm>
              <a:off x="7379080" y="2803349"/>
              <a:ext cx="1271434" cy="1271434"/>
              <a:chOff x="6674239" y="3408398"/>
              <a:chExt cx="1007417" cy="1007417"/>
            </a:xfrm>
          </p:grpSpPr>
          <p:sp>
            <p:nvSpPr>
              <p:cNvPr id="16" name="任意多边形 15"/>
              <p:cNvSpPr/>
              <p:nvPr/>
            </p:nvSpPr>
            <p:spPr>
              <a:xfrm>
                <a:off x="6674239" y="3408398"/>
                <a:ext cx="1007417" cy="1007417"/>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Arial" panose="020B0604020202020204" pitchFamily="34" charset="0"/>
                  <a:ea typeface="微软雅黑" panose="020B0503020204020204" pitchFamily="34" charset="-122"/>
                </a:endParaRPr>
              </a:p>
            </p:txBody>
          </p:sp>
          <p:grpSp>
            <p:nvGrpSpPr>
              <p:cNvPr id="17" name="Group 28"/>
              <p:cNvGrpSpPr>
                <a:grpSpLocks noChangeAspect="1"/>
              </p:cNvGrpSpPr>
              <p:nvPr/>
            </p:nvGrpSpPr>
            <p:grpSpPr bwMode="auto">
              <a:xfrm>
                <a:off x="6969306" y="3649352"/>
                <a:ext cx="417282" cy="525508"/>
                <a:chOff x="4401" y="2266"/>
                <a:chExt cx="374" cy="471"/>
              </a:xfrm>
              <a:solidFill>
                <a:schemeClr val="bg1"/>
              </a:solidFill>
            </p:grpSpPr>
            <p:sp>
              <p:nvSpPr>
                <p:cNvPr id="18" name="Freeform 29"/>
                <p:cNvSpPr/>
                <p:nvPr/>
              </p:nvSpPr>
              <p:spPr bwMode="auto">
                <a:xfrm>
                  <a:off x="4538" y="2390"/>
                  <a:ext cx="85" cy="108"/>
                </a:xfrm>
                <a:custGeom>
                  <a:avLst/>
                  <a:gdLst>
                    <a:gd name="T0" fmla="*/ 0 w 35"/>
                    <a:gd name="T1" fmla="*/ 26 h 45"/>
                    <a:gd name="T2" fmla="*/ 3 w 35"/>
                    <a:gd name="T3" fmla="*/ 29 h 45"/>
                    <a:gd name="T4" fmla="*/ 3 w 35"/>
                    <a:gd name="T5" fmla="*/ 29 h 45"/>
                    <a:gd name="T6" fmla="*/ 17 w 35"/>
                    <a:gd name="T7" fmla="*/ 45 h 45"/>
                    <a:gd name="T8" fmla="*/ 32 w 35"/>
                    <a:gd name="T9" fmla="*/ 29 h 45"/>
                    <a:gd name="T10" fmla="*/ 32 w 35"/>
                    <a:gd name="T11" fmla="*/ 29 h 45"/>
                    <a:gd name="T12" fmla="*/ 35 w 35"/>
                    <a:gd name="T13" fmla="*/ 26 h 45"/>
                    <a:gd name="T14" fmla="*/ 33 w 35"/>
                    <a:gd name="T15" fmla="*/ 23 h 45"/>
                    <a:gd name="T16" fmla="*/ 34 w 35"/>
                    <a:gd name="T17" fmla="*/ 17 h 45"/>
                    <a:gd name="T18" fmla="*/ 17 w 35"/>
                    <a:gd name="T19" fmla="*/ 0 h 45"/>
                    <a:gd name="T20" fmla="*/ 1 w 35"/>
                    <a:gd name="T21" fmla="*/ 17 h 45"/>
                    <a:gd name="T22" fmla="*/ 2 w 35"/>
                    <a:gd name="T23" fmla="*/ 23 h 45"/>
                    <a:gd name="T24" fmla="*/ 0 w 35"/>
                    <a:gd name="T25"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45">
                      <a:moveTo>
                        <a:pt x="0" y="26"/>
                      </a:moveTo>
                      <a:cubicBezTo>
                        <a:pt x="0" y="28"/>
                        <a:pt x="1" y="29"/>
                        <a:pt x="3" y="29"/>
                      </a:cubicBezTo>
                      <a:cubicBezTo>
                        <a:pt x="3" y="29"/>
                        <a:pt x="3" y="29"/>
                        <a:pt x="3" y="29"/>
                      </a:cubicBezTo>
                      <a:cubicBezTo>
                        <a:pt x="3" y="37"/>
                        <a:pt x="10" y="45"/>
                        <a:pt x="17" y="45"/>
                      </a:cubicBezTo>
                      <a:cubicBezTo>
                        <a:pt x="25" y="45"/>
                        <a:pt x="31" y="37"/>
                        <a:pt x="32" y="29"/>
                      </a:cubicBezTo>
                      <a:cubicBezTo>
                        <a:pt x="32" y="29"/>
                        <a:pt x="32" y="29"/>
                        <a:pt x="32" y="29"/>
                      </a:cubicBezTo>
                      <a:cubicBezTo>
                        <a:pt x="33" y="29"/>
                        <a:pt x="35" y="28"/>
                        <a:pt x="35" y="26"/>
                      </a:cubicBezTo>
                      <a:cubicBezTo>
                        <a:pt x="35" y="25"/>
                        <a:pt x="34" y="24"/>
                        <a:pt x="33" y="23"/>
                      </a:cubicBezTo>
                      <a:cubicBezTo>
                        <a:pt x="34" y="21"/>
                        <a:pt x="34" y="19"/>
                        <a:pt x="34" y="17"/>
                      </a:cubicBezTo>
                      <a:cubicBezTo>
                        <a:pt x="34" y="8"/>
                        <a:pt x="26" y="0"/>
                        <a:pt x="17" y="0"/>
                      </a:cubicBezTo>
                      <a:cubicBezTo>
                        <a:pt x="8" y="0"/>
                        <a:pt x="1" y="8"/>
                        <a:pt x="1" y="17"/>
                      </a:cubicBezTo>
                      <a:cubicBezTo>
                        <a:pt x="1" y="19"/>
                        <a:pt x="1" y="21"/>
                        <a:pt x="2" y="23"/>
                      </a:cubicBezTo>
                      <a:cubicBezTo>
                        <a:pt x="1" y="24"/>
                        <a:pt x="0" y="25"/>
                        <a:pt x="0"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30"/>
                <p:cNvSpPr/>
                <p:nvPr/>
              </p:nvSpPr>
              <p:spPr bwMode="auto">
                <a:xfrm>
                  <a:off x="4490" y="2512"/>
                  <a:ext cx="178" cy="53"/>
                </a:xfrm>
                <a:custGeom>
                  <a:avLst/>
                  <a:gdLst>
                    <a:gd name="T0" fmla="*/ 2 w 74"/>
                    <a:gd name="T1" fmla="*/ 22 h 22"/>
                    <a:gd name="T2" fmla="*/ 73 w 74"/>
                    <a:gd name="T3" fmla="*/ 22 h 22"/>
                    <a:gd name="T4" fmla="*/ 74 w 74"/>
                    <a:gd name="T5" fmla="*/ 21 h 22"/>
                    <a:gd name="T6" fmla="*/ 74 w 74"/>
                    <a:gd name="T7" fmla="*/ 15 h 22"/>
                    <a:gd name="T8" fmla="*/ 74 w 74"/>
                    <a:gd name="T9" fmla="*/ 14 h 22"/>
                    <a:gd name="T10" fmla="*/ 50 w 74"/>
                    <a:gd name="T11" fmla="*/ 0 h 22"/>
                    <a:gd name="T12" fmla="*/ 49 w 74"/>
                    <a:gd name="T13" fmla="*/ 0 h 22"/>
                    <a:gd name="T14" fmla="*/ 48 w 74"/>
                    <a:gd name="T15" fmla="*/ 0 h 22"/>
                    <a:gd name="T16" fmla="*/ 47 w 74"/>
                    <a:gd name="T17" fmla="*/ 0 h 22"/>
                    <a:gd name="T18" fmla="*/ 37 w 74"/>
                    <a:gd name="T19" fmla="*/ 3 h 22"/>
                    <a:gd name="T20" fmla="*/ 27 w 74"/>
                    <a:gd name="T21" fmla="*/ 0 h 22"/>
                    <a:gd name="T22" fmla="*/ 26 w 74"/>
                    <a:gd name="T23" fmla="*/ 0 h 22"/>
                    <a:gd name="T24" fmla="*/ 26 w 74"/>
                    <a:gd name="T25" fmla="*/ 0 h 22"/>
                    <a:gd name="T26" fmla="*/ 25 w 74"/>
                    <a:gd name="T27" fmla="*/ 0 h 22"/>
                    <a:gd name="T28" fmla="*/ 1 w 74"/>
                    <a:gd name="T29" fmla="*/ 14 h 22"/>
                    <a:gd name="T30" fmla="*/ 0 w 74"/>
                    <a:gd name="T31" fmla="*/ 15 h 22"/>
                    <a:gd name="T32" fmla="*/ 0 w 74"/>
                    <a:gd name="T33" fmla="*/ 21 h 22"/>
                    <a:gd name="T34" fmla="*/ 2 w 74"/>
                    <a:gd name="T3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4" h="22">
                      <a:moveTo>
                        <a:pt x="2" y="22"/>
                      </a:moveTo>
                      <a:cubicBezTo>
                        <a:pt x="73" y="22"/>
                        <a:pt x="73" y="22"/>
                        <a:pt x="73" y="22"/>
                      </a:cubicBezTo>
                      <a:cubicBezTo>
                        <a:pt x="73" y="22"/>
                        <a:pt x="74" y="21"/>
                        <a:pt x="74" y="21"/>
                      </a:cubicBezTo>
                      <a:cubicBezTo>
                        <a:pt x="74" y="15"/>
                        <a:pt x="74" y="15"/>
                        <a:pt x="74" y="15"/>
                      </a:cubicBezTo>
                      <a:cubicBezTo>
                        <a:pt x="74" y="15"/>
                        <a:pt x="74" y="14"/>
                        <a:pt x="74" y="14"/>
                      </a:cubicBezTo>
                      <a:cubicBezTo>
                        <a:pt x="67" y="7"/>
                        <a:pt x="59" y="3"/>
                        <a:pt x="50" y="0"/>
                      </a:cubicBezTo>
                      <a:cubicBezTo>
                        <a:pt x="49" y="0"/>
                        <a:pt x="49" y="0"/>
                        <a:pt x="49" y="0"/>
                      </a:cubicBezTo>
                      <a:cubicBezTo>
                        <a:pt x="48" y="0"/>
                        <a:pt x="48" y="0"/>
                        <a:pt x="48" y="0"/>
                      </a:cubicBezTo>
                      <a:cubicBezTo>
                        <a:pt x="48" y="0"/>
                        <a:pt x="48" y="0"/>
                        <a:pt x="47" y="0"/>
                      </a:cubicBezTo>
                      <a:cubicBezTo>
                        <a:pt x="45" y="2"/>
                        <a:pt x="41" y="3"/>
                        <a:pt x="37" y="3"/>
                      </a:cubicBezTo>
                      <a:cubicBezTo>
                        <a:pt x="34" y="3"/>
                        <a:pt x="30" y="2"/>
                        <a:pt x="27" y="0"/>
                      </a:cubicBezTo>
                      <a:cubicBezTo>
                        <a:pt x="27" y="0"/>
                        <a:pt x="27" y="0"/>
                        <a:pt x="26" y="0"/>
                      </a:cubicBezTo>
                      <a:cubicBezTo>
                        <a:pt x="26" y="0"/>
                        <a:pt x="26" y="0"/>
                        <a:pt x="26" y="0"/>
                      </a:cubicBezTo>
                      <a:cubicBezTo>
                        <a:pt x="26" y="0"/>
                        <a:pt x="26" y="0"/>
                        <a:pt x="25" y="0"/>
                      </a:cubicBezTo>
                      <a:cubicBezTo>
                        <a:pt x="16" y="2"/>
                        <a:pt x="8" y="7"/>
                        <a:pt x="1" y="14"/>
                      </a:cubicBezTo>
                      <a:cubicBezTo>
                        <a:pt x="1" y="14"/>
                        <a:pt x="0" y="15"/>
                        <a:pt x="0" y="15"/>
                      </a:cubicBezTo>
                      <a:cubicBezTo>
                        <a:pt x="0" y="21"/>
                        <a:pt x="0" y="21"/>
                        <a:pt x="0" y="21"/>
                      </a:cubicBezTo>
                      <a:cubicBezTo>
                        <a:pt x="0" y="21"/>
                        <a:pt x="1" y="22"/>
                        <a:pt x="2"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31"/>
                <p:cNvSpPr/>
                <p:nvPr/>
              </p:nvSpPr>
              <p:spPr bwMode="auto">
                <a:xfrm>
                  <a:off x="4476" y="2613"/>
                  <a:ext cx="207" cy="12"/>
                </a:xfrm>
                <a:custGeom>
                  <a:avLst/>
                  <a:gdLst>
                    <a:gd name="T0" fmla="*/ 84 w 86"/>
                    <a:gd name="T1" fmla="*/ 0 h 5"/>
                    <a:gd name="T2" fmla="*/ 3 w 86"/>
                    <a:gd name="T3" fmla="*/ 0 h 5"/>
                    <a:gd name="T4" fmla="*/ 0 w 86"/>
                    <a:gd name="T5" fmla="*/ 2 h 5"/>
                    <a:gd name="T6" fmla="*/ 3 w 86"/>
                    <a:gd name="T7" fmla="*/ 5 h 5"/>
                    <a:gd name="T8" fmla="*/ 84 w 86"/>
                    <a:gd name="T9" fmla="*/ 5 h 5"/>
                    <a:gd name="T10" fmla="*/ 86 w 86"/>
                    <a:gd name="T11" fmla="*/ 2 h 5"/>
                    <a:gd name="T12" fmla="*/ 84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4" y="0"/>
                      </a:moveTo>
                      <a:cubicBezTo>
                        <a:pt x="3" y="0"/>
                        <a:pt x="3" y="0"/>
                        <a:pt x="3" y="0"/>
                      </a:cubicBezTo>
                      <a:cubicBezTo>
                        <a:pt x="1" y="0"/>
                        <a:pt x="0" y="1"/>
                        <a:pt x="0" y="2"/>
                      </a:cubicBezTo>
                      <a:cubicBezTo>
                        <a:pt x="0" y="4"/>
                        <a:pt x="1" y="5"/>
                        <a:pt x="3" y="5"/>
                      </a:cubicBezTo>
                      <a:cubicBezTo>
                        <a:pt x="84" y="5"/>
                        <a:pt x="84" y="5"/>
                        <a:pt x="84" y="5"/>
                      </a:cubicBezTo>
                      <a:cubicBezTo>
                        <a:pt x="85" y="5"/>
                        <a:pt x="86" y="4"/>
                        <a:pt x="86" y="2"/>
                      </a:cubicBezTo>
                      <a:cubicBezTo>
                        <a:pt x="86" y="1"/>
                        <a:pt x="85" y="0"/>
                        <a:pt x="8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32"/>
                <p:cNvSpPr>
                  <a:spLocks noEditPoints="1"/>
                </p:cNvSpPr>
                <p:nvPr/>
              </p:nvSpPr>
              <p:spPr bwMode="auto">
                <a:xfrm>
                  <a:off x="4401" y="2266"/>
                  <a:ext cx="374" cy="471"/>
                </a:xfrm>
                <a:custGeom>
                  <a:avLst/>
                  <a:gdLst>
                    <a:gd name="T0" fmla="*/ 153 w 155"/>
                    <a:gd name="T1" fmla="*/ 31 h 197"/>
                    <a:gd name="T2" fmla="*/ 124 w 155"/>
                    <a:gd name="T3" fmla="*/ 2 h 197"/>
                    <a:gd name="T4" fmla="*/ 120 w 155"/>
                    <a:gd name="T5" fmla="*/ 0 h 197"/>
                    <a:gd name="T6" fmla="*/ 6 w 155"/>
                    <a:gd name="T7" fmla="*/ 0 h 197"/>
                    <a:gd name="T8" fmla="*/ 0 w 155"/>
                    <a:gd name="T9" fmla="*/ 7 h 197"/>
                    <a:gd name="T10" fmla="*/ 0 w 155"/>
                    <a:gd name="T11" fmla="*/ 190 h 197"/>
                    <a:gd name="T12" fmla="*/ 6 w 155"/>
                    <a:gd name="T13" fmla="*/ 197 h 197"/>
                    <a:gd name="T14" fmla="*/ 148 w 155"/>
                    <a:gd name="T15" fmla="*/ 197 h 197"/>
                    <a:gd name="T16" fmla="*/ 155 w 155"/>
                    <a:gd name="T17" fmla="*/ 190 h 197"/>
                    <a:gd name="T18" fmla="*/ 155 w 155"/>
                    <a:gd name="T19" fmla="*/ 35 h 197"/>
                    <a:gd name="T20" fmla="*/ 153 w 155"/>
                    <a:gd name="T21" fmla="*/ 31 h 197"/>
                    <a:gd name="T22" fmla="*/ 13 w 155"/>
                    <a:gd name="T23" fmla="*/ 183 h 197"/>
                    <a:gd name="T24" fmla="*/ 13 w 155"/>
                    <a:gd name="T25" fmla="*/ 14 h 197"/>
                    <a:gd name="T26" fmla="*/ 116 w 155"/>
                    <a:gd name="T27" fmla="*/ 14 h 197"/>
                    <a:gd name="T28" fmla="*/ 116 w 155"/>
                    <a:gd name="T29" fmla="*/ 35 h 197"/>
                    <a:gd name="T30" fmla="*/ 120 w 155"/>
                    <a:gd name="T31" fmla="*/ 39 h 197"/>
                    <a:gd name="T32" fmla="*/ 142 w 155"/>
                    <a:gd name="T33" fmla="*/ 39 h 197"/>
                    <a:gd name="T34" fmla="*/ 142 w 155"/>
                    <a:gd name="T35" fmla="*/ 183 h 197"/>
                    <a:gd name="T36" fmla="*/ 13 w 155"/>
                    <a:gd name="T37" fmla="*/ 183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5" h="197">
                      <a:moveTo>
                        <a:pt x="153" y="31"/>
                      </a:moveTo>
                      <a:cubicBezTo>
                        <a:pt x="124" y="2"/>
                        <a:pt x="124" y="2"/>
                        <a:pt x="124" y="2"/>
                      </a:cubicBezTo>
                      <a:cubicBezTo>
                        <a:pt x="123" y="1"/>
                        <a:pt x="121" y="0"/>
                        <a:pt x="120" y="0"/>
                      </a:cubicBezTo>
                      <a:cubicBezTo>
                        <a:pt x="6" y="0"/>
                        <a:pt x="6" y="0"/>
                        <a:pt x="6" y="0"/>
                      </a:cubicBezTo>
                      <a:cubicBezTo>
                        <a:pt x="3" y="0"/>
                        <a:pt x="0" y="3"/>
                        <a:pt x="0" y="7"/>
                      </a:cubicBezTo>
                      <a:cubicBezTo>
                        <a:pt x="0" y="190"/>
                        <a:pt x="0" y="190"/>
                        <a:pt x="0" y="190"/>
                      </a:cubicBezTo>
                      <a:cubicBezTo>
                        <a:pt x="0" y="194"/>
                        <a:pt x="3" y="197"/>
                        <a:pt x="6" y="197"/>
                      </a:cubicBezTo>
                      <a:cubicBezTo>
                        <a:pt x="148" y="197"/>
                        <a:pt x="148" y="197"/>
                        <a:pt x="148" y="197"/>
                      </a:cubicBezTo>
                      <a:cubicBezTo>
                        <a:pt x="152" y="197"/>
                        <a:pt x="155" y="194"/>
                        <a:pt x="155" y="190"/>
                      </a:cubicBezTo>
                      <a:cubicBezTo>
                        <a:pt x="155" y="35"/>
                        <a:pt x="155" y="35"/>
                        <a:pt x="155" y="35"/>
                      </a:cubicBezTo>
                      <a:cubicBezTo>
                        <a:pt x="155" y="34"/>
                        <a:pt x="154" y="32"/>
                        <a:pt x="153" y="31"/>
                      </a:cubicBezTo>
                      <a:close/>
                      <a:moveTo>
                        <a:pt x="13" y="183"/>
                      </a:moveTo>
                      <a:cubicBezTo>
                        <a:pt x="13" y="14"/>
                        <a:pt x="13" y="14"/>
                        <a:pt x="13" y="14"/>
                      </a:cubicBezTo>
                      <a:cubicBezTo>
                        <a:pt x="116" y="14"/>
                        <a:pt x="116" y="14"/>
                        <a:pt x="116" y="14"/>
                      </a:cubicBezTo>
                      <a:cubicBezTo>
                        <a:pt x="116" y="35"/>
                        <a:pt x="116" y="35"/>
                        <a:pt x="116" y="35"/>
                      </a:cubicBezTo>
                      <a:cubicBezTo>
                        <a:pt x="116" y="38"/>
                        <a:pt x="118" y="39"/>
                        <a:pt x="120" y="39"/>
                      </a:cubicBezTo>
                      <a:cubicBezTo>
                        <a:pt x="142" y="39"/>
                        <a:pt x="142" y="39"/>
                        <a:pt x="142" y="39"/>
                      </a:cubicBezTo>
                      <a:cubicBezTo>
                        <a:pt x="142" y="183"/>
                        <a:pt x="142" y="183"/>
                        <a:pt x="142" y="183"/>
                      </a:cubicBezTo>
                      <a:lnTo>
                        <a:pt x="13" y="1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grpSp>
        <p:nvGrpSpPr>
          <p:cNvPr id="4" name="组合 3"/>
          <p:cNvGrpSpPr/>
          <p:nvPr/>
        </p:nvGrpSpPr>
        <p:grpSpPr>
          <a:xfrm>
            <a:off x="4323745" y="1382342"/>
            <a:ext cx="4190162" cy="3037526"/>
            <a:chOff x="5818000" y="1843122"/>
            <a:chExt cx="5586883" cy="4050035"/>
          </a:xfrm>
        </p:grpSpPr>
        <p:sp>
          <p:nvSpPr>
            <p:cNvPr id="2" name="圆角矩形 1"/>
            <p:cNvSpPr/>
            <p:nvPr/>
          </p:nvSpPr>
          <p:spPr>
            <a:xfrm>
              <a:off x="5818000" y="1843122"/>
              <a:ext cx="5586883" cy="4050035"/>
            </a:xfrm>
            <a:prstGeom prst="roundRect">
              <a:avLst>
                <a:gd name="adj" fmla="val 5616"/>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31"/>
            <p:cNvSpPr txBox="1"/>
            <p:nvPr/>
          </p:nvSpPr>
          <p:spPr>
            <a:xfrm>
              <a:off x="6089669" y="2026983"/>
              <a:ext cx="5053952" cy="3295227"/>
            </a:xfrm>
            <a:prstGeom prst="rect">
              <a:avLst/>
            </a:prstGeom>
            <a:noFill/>
          </p:spPr>
          <p:txBody>
            <a:bodyPr wrap="square" rtlCol="0">
              <a:spAutoFit/>
            </a:bodyPr>
            <a:lstStyle/>
            <a:p>
              <a:pPr indent="342900">
                <a:lnSpc>
                  <a:spcPct val="200000"/>
                </a:lnSpc>
              </a:pPr>
              <a:r>
                <a:rPr lang="zh-CN" altLang="en-US" sz="1500" b="1" dirty="0">
                  <a:solidFill>
                    <a:schemeClr val="tx1">
                      <a:lumMod val="85000"/>
                      <a:lumOff val="15000"/>
                    </a:schemeClr>
                  </a:solidFill>
                  <a:latin typeface="微软雅黑" panose="020B0503020204020204" pitchFamily="34" charset="-122"/>
                  <a:ea typeface="微软雅黑" panose="020B0503020204020204" pitchFamily="34" charset="-122"/>
                </a:rPr>
                <a:t>背景</a:t>
              </a:r>
              <a:endParaRPr lang="en-US" altLang="zh-CN" sz="1500" b="1" dirty="0">
                <a:solidFill>
                  <a:schemeClr val="tx1">
                    <a:lumMod val="85000"/>
                    <a:lumOff val="15000"/>
                  </a:schemeClr>
                </a:solidFill>
                <a:latin typeface="微软雅黑" panose="020B0503020204020204" pitchFamily="34" charset="-122"/>
                <a:ea typeface="微软雅黑" panose="020B0503020204020204" pitchFamily="34" charset="-122"/>
              </a:endParaRPr>
            </a:p>
            <a:p>
              <a:pPr indent="342900">
                <a:lnSpc>
                  <a:spcPct val="13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网络教学更应充分体现素质教育的要求，着重于学生学习能力和独立解决实际问题能力的培养。我们处于“互联网+”时代，课堂教学发生了革命性变化，教育的方法、方式以至内容与以前相比都有了很大的改变，人们的教育、教学观念也得随着转变。成功实施网络平台在线教学，是新形势下的新任务，是一种机遇，也是一种挑战。为了适应现代教育、跟上时代步伐，网络学习平台系统的开发成为教育界的热点。</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47" name="矩形 46"/>
          <p:cNvSpPr>
            <a:spLocks noChangeArrowheads="1"/>
          </p:cNvSpPr>
          <p:nvPr/>
        </p:nvSpPr>
        <p:spPr bwMode="auto">
          <a:xfrm>
            <a:off x="476188" y="177842"/>
            <a:ext cx="140081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accent1"/>
                </a:solidFill>
                <a:latin typeface="Arial" panose="020B0604020202020204" pitchFamily="34" charset="0"/>
              </a:rPr>
              <a:t>开发背景</a:t>
            </a:r>
            <a:endParaRPr lang="zh-CN" altLang="en-US" sz="2400" b="1" dirty="0">
              <a:solidFill>
                <a:schemeClr val="accent1"/>
              </a:solidFill>
              <a:latin typeface="Arial" panose="020B0604020202020204" pitchFamily="34" charset="0"/>
            </a:endParaRPr>
          </a:p>
        </p:txBody>
      </p:sp>
      <p:sp>
        <p:nvSpPr>
          <p:cNvPr id="48"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fill="hold"/>
                                        <p:tgtEl>
                                          <p:spTgt spid="48"/>
                                        </p:tgtEl>
                                        <p:attrNameLst>
                                          <p:attrName>ppt_x</p:attrName>
                                        </p:attrNameLst>
                                      </p:cBhvr>
                                      <p:tavLst>
                                        <p:tav tm="0">
                                          <p:val>
                                            <p:strVal val="0-#ppt_w/2"/>
                                          </p:val>
                                        </p:tav>
                                        <p:tav tm="100000">
                                          <p:val>
                                            <p:strVal val="#ppt_x"/>
                                          </p:val>
                                        </p:tav>
                                      </p:tavLst>
                                    </p:anim>
                                    <p:anim calcmode="lin" valueType="num">
                                      <p:cBhvr additive="base">
                                        <p:cTn id="8" dur="500" fill="hold"/>
                                        <p:tgtEl>
                                          <p:spTgt spid="4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wipe(left)">
                                      <p:cBhvr>
                                        <p:cTn id="12" dur="500"/>
                                        <p:tgtEl>
                                          <p:spTgt spid="47"/>
                                        </p:tgtEl>
                                      </p:cBhvr>
                                    </p:animEffect>
                                  </p:childTnLst>
                                </p:cTn>
                              </p:par>
                            </p:childTnLst>
                          </p:cTn>
                        </p:par>
                        <p:par>
                          <p:cTn id="13" fill="hold">
                            <p:stCondLst>
                              <p:cond delay="1000"/>
                            </p:stCondLst>
                            <p:childTnLst>
                              <p:par>
                                <p:cTn id="14" presetID="49" presetClass="entr" presetSubtype="0" decel="10000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500" fill="hold"/>
                                        <p:tgtEl>
                                          <p:spTgt spid="7"/>
                                        </p:tgtEl>
                                        <p:attrNameLst>
                                          <p:attrName>ppt_w</p:attrName>
                                        </p:attrNameLst>
                                      </p:cBhvr>
                                      <p:tavLst>
                                        <p:tav tm="0">
                                          <p:val>
                                            <p:fltVal val="0"/>
                                          </p:val>
                                        </p:tav>
                                        <p:tav tm="100000">
                                          <p:val>
                                            <p:strVal val="#ppt_w"/>
                                          </p:val>
                                        </p:tav>
                                      </p:tavLst>
                                    </p:anim>
                                    <p:anim calcmode="lin" valueType="num">
                                      <p:cBhvr>
                                        <p:cTn id="17" dur="500" fill="hold"/>
                                        <p:tgtEl>
                                          <p:spTgt spid="7"/>
                                        </p:tgtEl>
                                        <p:attrNameLst>
                                          <p:attrName>ppt_h</p:attrName>
                                        </p:attrNameLst>
                                      </p:cBhvr>
                                      <p:tavLst>
                                        <p:tav tm="0">
                                          <p:val>
                                            <p:fltVal val="0"/>
                                          </p:val>
                                        </p:tav>
                                        <p:tav tm="100000">
                                          <p:val>
                                            <p:strVal val="#ppt_h"/>
                                          </p:val>
                                        </p:tav>
                                      </p:tavLst>
                                    </p:anim>
                                    <p:anim calcmode="lin" valueType="num">
                                      <p:cBhvr>
                                        <p:cTn id="18" dur="500" fill="hold"/>
                                        <p:tgtEl>
                                          <p:spTgt spid="7"/>
                                        </p:tgtEl>
                                        <p:attrNameLst>
                                          <p:attrName>style.rotation</p:attrName>
                                        </p:attrNameLst>
                                      </p:cBhvr>
                                      <p:tavLst>
                                        <p:tav tm="0">
                                          <p:val>
                                            <p:fltVal val="360"/>
                                          </p:val>
                                        </p:tav>
                                        <p:tav tm="100000">
                                          <p:val>
                                            <p:fltVal val="0"/>
                                          </p:val>
                                        </p:tav>
                                      </p:tavLst>
                                    </p:anim>
                                    <p:animEffect transition="in" filter="fade">
                                      <p:cBhvr>
                                        <p:cTn id="19" dur="500"/>
                                        <p:tgtEl>
                                          <p:spTgt spid="7"/>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animEffect transition="in" filter="fade">
                                      <p:cBhvr>
                                        <p:cTn id="25" dur="500"/>
                                        <p:tgtEl>
                                          <p:spTgt spid="6"/>
                                        </p:tgtEl>
                                      </p:cBhvr>
                                    </p:animEffect>
                                  </p:childTnLst>
                                </p:cTn>
                              </p:par>
                            </p:childTnLst>
                          </p:cTn>
                        </p:par>
                        <p:par>
                          <p:cTn id="26" fill="hold">
                            <p:stCondLst>
                              <p:cond delay="2000"/>
                            </p:stCondLst>
                            <p:childTnLst>
                              <p:par>
                                <p:cTn id="27" presetID="14" presetClass="entr" presetSubtype="10" fill="hold"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randombar(horizontal)">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7" grpId="0"/>
      <p:bldP spid="4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46"/>
          <p:cNvSpPr>
            <a:spLocks noChangeArrowheads="1"/>
          </p:cNvSpPr>
          <p:nvPr/>
        </p:nvSpPr>
        <p:spPr bwMode="auto">
          <a:xfrm>
            <a:off x="476188" y="177842"/>
            <a:ext cx="140081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accent1"/>
                </a:solidFill>
                <a:latin typeface="Arial" panose="020B0604020202020204" pitchFamily="34" charset="0"/>
              </a:rPr>
              <a:t>开发目的</a:t>
            </a:r>
            <a:endParaRPr lang="zh-CN" altLang="en-US" sz="2400" b="1" dirty="0">
              <a:solidFill>
                <a:schemeClr val="accent1"/>
              </a:solidFill>
              <a:latin typeface="Arial" panose="020B0604020202020204" pitchFamily="34" charset="0"/>
            </a:endParaRPr>
          </a:p>
        </p:txBody>
      </p:sp>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
        <p:nvSpPr>
          <p:cNvPr id="17" name="箭头3"/>
          <p:cNvSpPr/>
          <p:nvPr/>
        </p:nvSpPr>
        <p:spPr bwMode="gray">
          <a:xfrm flipV="1">
            <a:off x="1531850" y="2889667"/>
            <a:ext cx="819764" cy="1140531"/>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65000"/>
            </a:schemeClr>
          </a:solidFill>
          <a:ln>
            <a:noFill/>
          </a:ln>
          <a:effectLst/>
        </p:spPr>
        <p:txBody>
          <a:bodyPr wrap="none" lIns="62118" tIns="31058" rIns="62118" bIns="31058"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900">
              <a:solidFill>
                <a:sysClr val="windowText" lastClr="000000"/>
              </a:solidFill>
              <a:latin typeface="Calibri" panose="020F0502020204030204"/>
              <a:ea typeface="宋体" panose="02010600030101010101" pitchFamily="2" charset="-122"/>
            </a:endParaRPr>
          </a:p>
        </p:txBody>
      </p:sp>
      <p:sp>
        <p:nvSpPr>
          <p:cNvPr id="18" name="箭头2"/>
          <p:cNvSpPr/>
          <p:nvPr/>
        </p:nvSpPr>
        <p:spPr bwMode="gray">
          <a:xfrm rot="16200000">
            <a:off x="1747861" y="2415012"/>
            <a:ext cx="243647" cy="974403"/>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solidFill>
            <a:schemeClr val="bg1">
              <a:lumMod val="65000"/>
            </a:schemeClr>
          </a:solidFill>
          <a:ln>
            <a:noFill/>
          </a:ln>
          <a:effectLst/>
        </p:spPr>
        <p:txBody>
          <a:bodyPr wrap="none" lIns="62118" tIns="31058" rIns="62118" bIns="31058"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900">
              <a:solidFill>
                <a:sysClr val="windowText" lastClr="000000"/>
              </a:solidFill>
              <a:latin typeface="Calibri" panose="020F0502020204030204"/>
              <a:ea typeface="宋体" panose="02010600030101010101" pitchFamily="2" charset="-122"/>
            </a:endParaRPr>
          </a:p>
        </p:txBody>
      </p:sp>
      <p:sp>
        <p:nvSpPr>
          <p:cNvPr id="19" name="箭头1"/>
          <p:cNvSpPr/>
          <p:nvPr/>
        </p:nvSpPr>
        <p:spPr bwMode="gray">
          <a:xfrm>
            <a:off x="1526579" y="1643759"/>
            <a:ext cx="819764" cy="1321191"/>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65000"/>
            </a:schemeClr>
          </a:solidFill>
          <a:ln>
            <a:noFill/>
          </a:ln>
          <a:effectLst/>
        </p:spPr>
        <p:txBody>
          <a:bodyPr wrap="none" lIns="62118" tIns="31058" rIns="62118" bIns="31058"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900">
              <a:solidFill>
                <a:sysClr val="windowText" lastClr="000000"/>
              </a:solidFill>
              <a:latin typeface="Calibri" panose="020F0502020204030204"/>
              <a:ea typeface="宋体" panose="02010600030101010101" pitchFamily="2" charset="-122"/>
            </a:endParaRPr>
          </a:p>
        </p:txBody>
      </p:sp>
      <p:sp>
        <p:nvSpPr>
          <p:cNvPr id="20" name="文本1"/>
          <p:cNvSpPr>
            <a:spLocks noChangeArrowheads="1"/>
          </p:cNvSpPr>
          <p:nvPr/>
        </p:nvSpPr>
        <p:spPr bwMode="gray">
          <a:xfrm>
            <a:off x="3378267" y="1352205"/>
            <a:ext cx="4434093" cy="896993"/>
          </a:xfrm>
          <a:prstGeom prst="roundRect">
            <a:avLst>
              <a:gd name="adj" fmla="val 11505"/>
            </a:avLst>
          </a:prstGeom>
          <a:noFill/>
          <a:ln w="15875" cap="flat" cmpd="sng" algn="ctr">
            <a:solidFill>
              <a:schemeClr val="accent1"/>
            </a:solid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zh-CN" sz="1200" dirty="0">
                <a:solidFill>
                  <a:schemeClr val="tx1">
                    <a:lumMod val="75000"/>
                    <a:lumOff val="25000"/>
                  </a:schemeClr>
                </a:solidFill>
                <a:latin typeface="微软雅黑" panose="020B0503020204020204" pitchFamily="34" charset="-122"/>
                <a:ea typeface="微软雅黑" panose="020B0503020204020204" pitchFamily="34" charset="-122"/>
              </a:rPr>
              <a:t>在登录云迪在线网络学习平台，通过直播地址方便的进行高效学习。</a:t>
            </a:r>
            <a:endParaRPr lang="zh-CN"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标题1"/>
          <p:cNvSpPr>
            <a:spLocks noChangeArrowheads="1"/>
          </p:cNvSpPr>
          <p:nvPr/>
        </p:nvSpPr>
        <p:spPr bwMode="gray">
          <a:xfrm>
            <a:off x="2446313" y="1347614"/>
            <a:ext cx="931954" cy="901585"/>
          </a:xfrm>
          <a:prstGeom prst="roundRect">
            <a:avLst>
              <a:gd name="adj" fmla="val 11921"/>
            </a:avLst>
          </a:prstGeom>
          <a:solidFill>
            <a:schemeClr val="accent1"/>
          </a:solidFill>
          <a:ln w="25400" cap="flat" cmpd="sng" algn="ctr">
            <a:no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zh-CN" sz="1400" b="1" dirty="0">
                <a:solidFill>
                  <a:sysClr val="window" lastClr="FFFFFF">
                    <a:lumMod val="95000"/>
                  </a:sysClr>
                </a:solidFill>
                <a:latin typeface="微软雅黑" panose="020B0503020204020204" pitchFamily="34" charset="-122"/>
                <a:ea typeface="微软雅黑" panose="020B0503020204020204" pitchFamily="34" charset="-122"/>
              </a:rPr>
              <a:t>高效性</a:t>
            </a:r>
            <a:endParaRPr lang="zh-CN" altLang="zh-CN" sz="1400" b="1" dirty="0">
              <a:solidFill>
                <a:sysClr val="window" lastClr="FFFFFF">
                  <a:lumMod val="95000"/>
                </a:sysClr>
              </a:solidFill>
              <a:latin typeface="微软雅黑" panose="020B0503020204020204" pitchFamily="34" charset="-122"/>
              <a:ea typeface="微软雅黑" panose="020B0503020204020204" pitchFamily="34" charset="-122"/>
            </a:endParaRPr>
          </a:p>
        </p:txBody>
      </p:sp>
      <p:sp>
        <p:nvSpPr>
          <p:cNvPr id="22" name="文本2"/>
          <p:cNvSpPr>
            <a:spLocks noChangeArrowheads="1"/>
          </p:cNvSpPr>
          <p:nvPr/>
        </p:nvSpPr>
        <p:spPr bwMode="gray">
          <a:xfrm>
            <a:off x="3378267" y="2442238"/>
            <a:ext cx="4434093" cy="894027"/>
          </a:xfrm>
          <a:prstGeom prst="roundRect">
            <a:avLst>
              <a:gd name="adj" fmla="val 11505"/>
            </a:avLst>
          </a:prstGeom>
          <a:noFill/>
          <a:ln w="15875" cap="flat" cmpd="sng" algn="ctr">
            <a:solidFill>
              <a:schemeClr val="accent1"/>
            </a:solid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zh-CN" sz="1200" dirty="0">
                <a:solidFill>
                  <a:schemeClr val="tx1">
                    <a:lumMod val="75000"/>
                    <a:lumOff val="25000"/>
                  </a:schemeClr>
                </a:solidFill>
                <a:latin typeface="微软雅黑" panose="020B0503020204020204" pitchFamily="34" charset="-122"/>
                <a:ea typeface="微软雅黑" panose="020B0503020204020204" pitchFamily="34" charset="-122"/>
              </a:rPr>
              <a:t>云迪在线网络学习平台通过前台和后台，对所有讲师及学员等进行系统的管理。</a:t>
            </a:r>
            <a:endParaRPr lang="zh-CN"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标题2"/>
          <p:cNvSpPr>
            <a:spLocks noChangeArrowheads="1"/>
          </p:cNvSpPr>
          <p:nvPr/>
        </p:nvSpPr>
        <p:spPr bwMode="gray">
          <a:xfrm>
            <a:off x="2446313" y="2442238"/>
            <a:ext cx="931955" cy="894027"/>
          </a:xfrm>
          <a:prstGeom prst="roundRect">
            <a:avLst>
              <a:gd name="adj" fmla="val 11921"/>
            </a:avLst>
          </a:prstGeom>
          <a:solidFill>
            <a:schemeClr val="accent1"/>
          </a:solidFill>
          <a:ln w="25400" cap="flat" cmpd="sng" algn="ctr">
            <a:no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zh-CN" sz="1400" b="1" dirty="0">
                <a:solidFill>
                  <a:sysClr val="window" lastClr="FFFFFF">
                    <a:lumMod val="95000"/>
                  </a:sysClr>
                </a:solidFill>
                <a:latin typeface="微软雅黑" panose="020B0503020204020204" pitchFamily="34" charset="-122"/>
                <a:ea typeface="微软雅黑" panose="020B0503020204020204" pitchFamily="34" charset="-122"/>
              </a:rPr>
              <a:t>系统性</a:t>
            </a:r>
            <a:endParaRPr lang="zh-CN" altLang="zh-CN" sz="1400" b="1" dirty="0">
              <a:solidFill>
                <a:sysClr val="window" lastClr="FFFFFF">
                  <a:lumMod val="95000"/>
                </a:sysClr>
              </a:solidFill>
              <a:latin typeface="微软雅黑" panose="020B0503020204020204" pitchFamily="34" charset="-122"/>
              <a:ea typeface="微软雅黑" panose="020B0503020204020204" pitchFamily="34" charset="-122"/>
            </a:endParaRPr>
          </a:p>
        </p:txBody>
      </p:sp>
      <p:sp>
        <p:nvSpPr>
          <p:cNvPr id="24" name="文本3"/>
          <p:cNvSpPr>
            <a:spLocks noChangeArrowheads="1"/>
          </p:cNvSpPr>
          <p:nvPr/>
        </p:nvSpPr>
        <p:spPr bwMode="ltGray">
          <a:xfrm>
            <a:off x="3378267" y="3523042"/>
            <a:ext cx="4434093" cy="886051"/>
          </a:xfrm>
          <a:prstGeom prst="roundRect">
            <a:avLst>
              <a:gd name="adj" fmla="val 11505"/>
            </a:avLst>
          </a:prstGeom>
          <a:noFill/>
          <a:ln w="15875" cap="flat" cmpd="sng" algn="ctr">
            <a:solidFill>
              <a:schemeClr val="accent1"/>
            </a:solid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zh-CN" sz="1200" dirty="0">
                <a:solidFill>
                  <a:schemeClr val="tx1">
                    <a:lumMod val="75000"/>
                    <a:lumOff val="25000"/>
                  </a:schemeClr>
                </a:solidFill>
                <a:latin typeface="微软雅黑" panose="020B0503020204020204" pitchFamily="34" charset="-122"/>
                <a:ea typeface="微软雅黑" panose="020B0503020204020204" pitchFamily="34" charset="-122"/>
              </a:rPr>
              <a:t>在登录云迪在线网络学习平台后，学完知识，可以方便的在网上进行考试，并能及时给出分数。</a:t>
            </a:r>
            <a:endParaRPr lang="zh-CN"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5" name="标题3"/>
          <p:cNvSpPr>
            <a:spLocks noChangeArrowheads="1"/>
          </p:cNvSpPr>
          <p:nvPr/>
        </p:nvSpPr>
        <p:spPr bwMode="gray">
          <a:xfrm>
            <a:off x="2446313" y="3523042"/>
            <a:ext cx="931954" cy="886051"/>
          </a:xfrm>
          <a:prstGeom prst="roundRect">
            <a:avLst>
              <a:gd name="adj" fmla="val 11921"/>
            </a:avLst>
          </a:prstGeom>
          <a:solidFill>
            <a:schemeClr val="accent1"/>
          </a:solidFill>
          <a:ln w="25400" cap="flat" cmpd="sng" algn="ctr">
            <a:no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zh-CN" sz="1400" b="1" dirty="0">
                <a:solidFill>
                  <a:sysClr val="window" lastClr="FFFFFF">
                    <a:lumMod val="95000"/>
                  </a:sysClr>
                </a:solidFill>
                <a:latin typeface="微软雅黑" panose="020B0503020204020204" pitchFamily="34" charset="-122"/>
                <a:ea typeface="微软雅黑" panose="020B0503020204020204" pitchFamily="34" charset="-122"/>
              </a:rPr>
              <a:t>方便性</a:t>
            </a:r>
            <a:endParaRPr lang="zh-CN" altLang="zh-CN" sz="1400" b="1" dirty="0">
              <a:solidFill>
                <a:sysClr val="window" lastClr="FFFFFF">
                  <a:lumMod val="95000"/>
                </a:sysClr>
              </a:solidFill>
              <a:latin typeface="微软雅黑" panose="020B0503020204020204" pitchFamily="34" charset="-122"/>
              <a:ea typeface="微软雅黑" panose="020B0503020204020204" pitchFamily="34" charset="-122"/>
            </a:endParaRPr>
          </a:p>
        </p:txBody>
      </p:sp>
      <p:sp>
        <p:nvSpPr>
          <p:cNvPr id="26" name="Oval 19"/>
          <p:cNvSpPr>
            <a:spLocks noChangeArrowheads="1"/>
          </p:cNvSpPr>
          <p:nvPr/>
        </p:nvSpPr>
        <p:spPr bwMode="auto">
          <a:xfrm>
            <a:off x="1111928" y="2442238"/>
            <a:ext cx="892911" cy="894027"/>
          </a:xfrm>
          <a:prstGeom prst="ellipse">
            <a:avLst/>
          </a:prstGeom>
          <a:solidFill>
            <a:schemeClr val="accent1"/>
          </a:solidFill>
          <a:ln w="9525">
            <a:noFill/>
            <a:round/>
          </a:ln>
          <a:effectLst/>
        </p:spPr>
        <p:txBody>
          <a:bodyPr lIns="62118" tIns="31058" rIns="62118" bIns="31058" anchor="ctr"/>
          <a:lstStyle/>
          <a:p>
            <a:pPr algn="ctr">
              <a:lnSpc>
                <a:spcPct val="120000"/>
              </a:lnSpc>
              <a:defRPr/>
            </a:pPr>
            <a:r>
              <a:rPr lang="zh-CN" altLang="en-US" sz="1900" b="1" kern="0" dirty="0">
                <a:solidFill>
                  <a:schemeClr val="bg1"/>
                </a:solidFill>
                <a:latin typeface="Arial" panose="020B0604020202020204" pitchFamily="34" charset="0"/>
                <a:ea typeface="微软雅黑" panose="020B0503020204020204" pitchFamily="34" charset="-122"/>
              </a:rPr>
              <a:t>项目</a:t>
            </a:r>
            <a:endParaRPr lang="zh-CN" altLang="en-US" sz="1900" b="1" kern="0" dirty="0">
              <a:solidFill>
                <a:schemeClr val="bg1"/>
              </a:solidFill>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0-#ppt_w/2"/>
                                          </p:val>
                                        </p:tav>
                                        <p:tav tm="100000">
                                          <p:val>
                                            <p:strVal val="#ppt_x"/>
                                          </p:val>
                                        </p:tav>
                                      </p:tavLst>
                                    </p:anim>
                                    <p:anim calcmode="lin" valueType="num">
                                      <p:cBhvr additive="base">
                                        <p:cTn id="8" dur="500" fill="hold"/>
                                        <p:tgtEl>
                                          <p:spTgt spid="3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wipe(left)">
                                      <p:cBhvr>
                                        <p:cTn id="12" dur="500"/>
                                        <p:tgtEl>
                                          <p:spTgt spid="33"/>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cBhvr>
                                        <p:cTn id="16" dur="500" fill="hold"/>
                                        <p:tgtEl>
                                          <p:spTgt spid="26"/>
                                        </p:tgtEl>
                                        <p:attrNameLst>
                                          <p:attrName>ppt_w</p:attrName>
                                        </p:attrNameLst>
                                      </p:cBhvr>
                                      <p:tavLst>
                                        <p:tav tm="0">
                                          <p:val>
                                            <p:fltVal val="0"/>
                                          </p:val>
                                        </p:tav>
                                        <p:tav tm="100000">
                                          <p:val>
                                            <p:strVal val="#ppt_w"/>
                                          </p:val>
                                        </p:tav>
                                      </p:tavLst>
                                    </p:anim>
                                    <p:anim calcmode="lin" valueType="num">
                                      <p:cBhvr>
                                        <p:cTn id="17" dur="500" fill="hold"/>
                                        <p:tgtEl>
                                          <p:spTgt spid="26"/>
                                        </p:tgtEl>
                                        <p:attrNameLst>
                                          <p:attrName>ppt_h</p:attrName>
                                        </p:attrNameLst>
                                      </p:cBhvr>
                                      <p:tavLst>
                                        <p:tav tm="0">
                                          <p:val>
                                            <p:fltVal val="0"/>
                                          </p:val>
                                        </p:tav>
                                        <p:tav tm="100000">
                                          <p:val>
                                            <p:strVal val="#ppt_h"/>
                                          </p:val>
                                        </p:tav>
                                      </p:tavLst>
                                    </p:anim>
                                    <p:animEffect transition="in" filter="fade">
                                      <p:cBhvr>
                                        <p:cTn id="18" dur="500"/>
                                        <p:tgtEl>
                                          <p:spTgt spid="26"/>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500"/>
                                        <p:tgtEl>
                                          <p:spTgt spid="19"/>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left)">
                                      <p:cBhvr>
                                        <p:cTn id="26" dur="500"/>
                                        <p:tgtEl>
                                          <p:spTgt spid="21"/>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left)">
                                      <p:cBhvr>
                                        <p:cTn id="30" dur="500"/>
                                        <p:tgtEl>
                                          <p:spTgt spid="20"/>
                                        </p:tgtEl>
                                      </p:cBhvr>
                                    </p:animEffect>
                                  </p:childTnLst>
                                </p:cTn>
                              </p:par>
                            </p:childTnLst>
                          </p:cTn>
                        </p:par>
                        <p:par>
                          <p:cTn id="31" fill="hold">
                            <p:stCondLst>
                              <p:cond delay="3000"/>
                            </p:stCondLst>
                            <p:childTnLst>
                              <p:par>
                                <p:cTn id="32" presetID="22" presetClass="entr" presetSubtype="8" fill="hold" grpId="0"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wipe(left)">
                                      <p:cBhvr>
                                        <p:cTn id="34" dur="500"/>
                                        <p:tgtEl>
                                          <p:spTgt spid="18"/>
                                        </p:tgtEl>
                                      </p:cBhvr>
                                    </p:animEffect>
                                  </p:childTnLst>
                                </p:cTn>
                              </p:par>
                            </p:childTnLst>
                          </p:cTn>
                        </p:par>
                        <p:par>
                          <p:cTn id="35" fill="hold">
                            <p:stCondLst>
                              <p:cond delay="3500"/>
                            </p:stCondLst>
                            <p:childTnLst>
                              <p:par>
                                <p:cTn id="36" presetID="22" presetClass="entr" presetSubtype="8" fill="hold" grpId="0" nodeType="after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wipe(left)">
                                      <p:cBhvr>
                                        <p:cTn id="38" dur="500"/>
                                        <p:tgtEl>
                                          <p:spTgt spid="23"/>
                                        </p:tgtEl>
                                      </p:cBhvr>
                                    </p:animEffect>
                                  </p:childTnLst>
                                </p:cTn>
                              </p:par>
                            </p:childTnLst>
                          </p:cTn>
                        </p:par>
                        <p:par>
                          <p:cTn id="39" fill="hold">
                            <p:stCondLst>
                              <p:cond delay="4000"/>
                            </p:stCondLst>
                            <p:childTnLst>
                              <p:par>
                                <p:cTn id="40" presetID="22" presetClass="entr" presetSubtype="8" fill="hold" grpId="0" nodeType="after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left)">
                                      <p:cBhvr>
                                        <p:cTn id="42" dur="500"/>
                                        <p:tgtEl>
                                          <p:spTgt spid="22"/>
                                        </p:tgtEl>
                                      </p:cBhvr>
                                    </p:animEffect>
                                  </p:childTnLst>
                                </p:cTn>
                              </p:par>
                            </p:childTnLst>
                          </p:cTn>
                        </p:par>
                        <p:par>
                          <p:cTn id="43" fill="hold">
                            <p:stCondLst>
                              <p:cond delay="4500"/>
                            </p:stCondLst>
                            <p:childTnLst>
                              <p:par>
                                <p:cTn id="44" presetID="22" presetClass="entr" presetSubtype="8" fill="hold" grpId="0" nodeType="after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wipe(left)">
                                      <p:cBhvr>
                                        <p:cTn id="46" dur="500"/>
                                        <p:tgtEl>
                                          <p:spTgt spid="17"/>
                                        </p:tgtEl>
                                      </p:cBhvr>
                                    </p:animEffect>
                                  </p:childTnLst>
                                </p:cTn>
                              </p:par>
                            </p:childTnLst>
                          </p:cTn>
                        </p:par>
                        <p:par>
                          <p:cTn id="47" fill="hold">
                            <p:stCondLst>
                              <p:cond delay="5000"/>
                            </p:stCondLst>
                            <p:childTnLst>
                              <p:par>
                                <p:cTn id="48" presetID="22" presetClass="entr" presetSubtype="8" fill="hold" grpId="0" nodeType="after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wipe(left)">
                                      <p:cBhvr>
                                        <p:cTn id="50" dur="500"/>
                                        <p:tgtEl>
                                          <p:spTgt spid="25"/>
                                        </p:tgtEl>
                                      </p:cBhvr>
                                    </p:animEffect>
                                  </p:childTnLst>
                                </p:cTn>
                              </p:par>
                            </p:childTnLst>
                          </p:cTn>
                        </p:par>
                        <p:par>
                          <p:cTn id="51" fill="hold">
                            <p:stCondLst>
                              <p:cond delay="5500"/>
                            </p:stCondLst>
                            <p:childTnLst>
                              <p:par>
                                <p:cTn id="52" presetID="22" presetClass="entr" presetSubtype="8" fill="hold" grpId="0" nodeType="after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wipe(left)">
                                      <p:cBhvr>
                                        <p:cTn id="5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46"/>
          <p:cNvSpPr>
            <a:spLocks noChangeArrowheads="1"/>
          </p:cNvSpPr>
          <p:nvPr/>
        </p:nvSpPr>
        <p:spPr bwMode="auto">
          <a:xfrm>
            <a:off x="476188" y="177842"/>
            <a:ext cx="140081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accent1"/>
                </a:solidFill>
                <a:latin typeface="Arial" panose="020B0604020202020204" pitchFamily="34" charset="0"/>
              </a:rPr>
              <a:t>系统分类</a:t>
            </a:r>
            <a:endParaRPr lang="zh-CN" altLang="en-US" sz="2400" b="1" dirty="0">
              <a:solidFill>
                <a:schemeClr val="accent1"/>
              </a:solidFill>
              <a:latin typeface="Arial" panose="020B0604020202020204" pitchFamily="34" charset="0"/>
            </a:endParaRPr>
          </a:p>
        </p:txBody>
      </p:sp>
      <p:sp>
        <p:nvSpPr>
          <p:cNvPr id="16"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grpSp>
        <p:nvGrpSpPr>
          <p:cNvPr id="13" name="组合 12"/>
          <p:cNvGrpSpPr/>
          <p:nvPr/>
        </p:nvGrpSpPr>
        <p:grpSpPr>
          <a:xfrm>
            <a:off x="2186413" y="1339450"/>
            <a:ext cx="5763985" cy="348839"/>
            <a:chOff x="3002037" y="1465798"/>
            <a:chExt cx="7067433" cy="369332"/>
          </a:xfrm>
          <a:solidFill>
            <a:schemeClr val="accent2">
              <a:lumMod val="75000"/>
            </a:schemeClr>
          </a:solidFill>
        </p:grpSpPr>
        <p:sp>
          <p:nvSpPr>
            <p:cNvPr id="14" name="矩形 13"/>
            <p:cNvSpPr/>
            <p:nvPr/>
          </p:nvSpPr>
          <p:spPr bwMode="auto">
            <a:xfrm>
              <a:off x="3002037" y="1465798"/>
              <a:ext cx="7067433" cy="36933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fontAlgn="base">
                <a:spcBef>
                  <a:spcPct val="0"/>
                </a:spcBef>
                <a:spcAft>
                  <a:spcPct val="0"/>
                </a:spcAft>
              </a:pPr>
              <a:endParaRPr lang="zh-CN" altLang="en-US" sz="1600">
                <a:latin typeface="微软雅黑" panose="020B0503020204020204" pitchFamily="34" charset="-122"/>
                <a:ea typeface="微软雅黑" panose="020B0503020204020204" pitchFamily="34" charset="-122"/>
              </a:endParaRPr>
            </a:p>
          </p:txBody>
        </p:sp>
        <p:sp>
          <p:nvSpPr>
            <p:cNvPr id="17" name="TextBox 16"/>
            <p:cNvSpPr txBox="1"/>
            <p:nvPr/>
          </p:nvSpPr>
          <p:spPr>
            <a:xfrm>
              <a:off x="3033222" y="1474123"/>
              <a:ext cx="5688632" cy="356993"/>
            </a:xfrm>
            <a:prstGeom prst="rect">
              <a:avLst/>
            </a:prstGeom>
            <a:noFill/>
          </p:spPr>
          <p:txBody>
            <a:bodyPr wrap="square" rtlCol="0">
              <a:spAutoFit/>
            </a:bodyPr>
            <a:lstStyle/>
            <a:p>
              <a:r>
                <a:rPr lang="zh-CN" altLang="en-US" sz="1600" dirty="0">
                  <a:solidFill>
                    <a:srgbClr val="F8F8F8"/>
                  </a:solidFill>
                  <a:latin typeface="微软雅黑" panose="020B0503020204020204" pitchFamily="34" charset="-122"/>
                  <a:ea typeface="微软雅黑" panose="020B0503020204020204" pitchFamily="34" charset="-122"/>
                </a:rPr>
                <a:t>在线学习平台系统</a:t>
              </a:r>
              <a:endParaRPr lang="zh-CN" altLang="en-US" sz="1600" dirty="0">
                <a:solidFill>
                  <a:srgbClr val="F8F8F8"/>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2186413" y="3101267"/>
            <a:ext cx="5763985" cy="353479"/>
            <a:chOff x="3002037" y="3922395"/>
            <a:chExt cx="7067433" cy="374245"/>
          </a:xfrm>
          <a:solidFill>
            <a:schemeClr val="accent2">
              <a:lumMod val="75000"/>
            </a:schemeClr>
          </a:solidFill>
        </p:grpSpPr>
        <p:sp>
          <p:nvSpPr>
            <p:cNvPr id="19" name="矩形 18"/>
            <p:cNvSpPr/>
            <p:nvPr/>
          </p:nvSpPr>
          <p:spPr bwMode="auto">
            <a:xfrm>
              <a:off x="3002037" y="3922395"/>
              <a:ext cx="7067433" cy="36933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fontAlgn="base">
                <a:spcBef>
                  <a:spcPct val="0"/>
                </a:spcBef>
                <a:spcAft>
                  <a:spcPct val="0"/>
                </a:spcAft>
              </a:pPr>
              <a:endParaRPr lang="zh-CN" altLang="en-US" sz="1600">
                <a:latin typeface="微软雅黑" panose="020B0503020204020204" pitchFamily="34" charset="-122"/>
                <a:ea typeface="微软雅黑" panose="020B0503020204020204" pitchFamily="34" charset="-122"/>
              </a:endParaRPr>
            </a:p>
          </p:txBody>
        </p:sp>
        <p:sp>
          <p:nvSpPr>
            <p:cNvPr id="20" name="TextBox 19"/>
            <p:cNvSpPr txBox="1"/>
            <p:nvPr/>
          </p:nvSpPr>
          <p:spPr>
            <a:xfrm>
              <a:off x="3023808" y="3939647"/>
              <a:ext cx="4085844" cy="356993"/>
            </a:xfrm>
            <a:prstGeom prst="rect">
              <a:avLst/>
            </a:prstGeom>
            <a:noFill/>
          </p:spPr>
          <p:txBody>
            <a:bodyPr wrap="square" rtlCol="0">
              <a:spAutoFit/>
            </a:bodyPr>
            <a:lstStyle/>
            <a:p>
              <a:r>
                <a:rPr lang="zh-CN" altLang="en-US" sz="1600" dirty="0">
                  <a:solidFill>
                    <a:srgbClr val="F8F8F8"/>
                  </a:solidFill>
                  <a:latin typeface="微软雅黑" panose="020B0503020204020204" pitchFamily="34" charset="-122"/>
                  <a:ea typeface="微软雅黑" panose="020B0503020204020204" pitchFamily="34" charset="-122"/>
                </a:rPr>
                <a:t>基础支撑系统</a:t>
              </a:r>
              <a:endParaRPr lang="zh-CN" altLang="en-US" sz="1600" dirty="0">
                <a:solidFill>
                  <a:srgbClr val="F8F8F8"/>
                </a:solidFill>
                <a:latin typeface="微软雅黑" panose="020B0503020204020204" pitchFamily="34" charset="-122"/>
                <a:ea typeface="微软雅黑" panose="020B0503020204020204" pitchFamily="34" charset="-122"/>
              </a:endParaRPr>
            </a:p>
          </p:txBody>
        </p:sp>
      </p:grpSp>
      <p:sp>
        <p:nvSpPr>
          <p:cNvPr id="21" name="TextBox 20"/>
          <p:cNvSpPr txBox="1"/>
          <p:nvPr/>
        </p:nvSpPr>
        <p:spPr>
          <a:xfrm>
            <a:off x="2186414" y="1833740"/>
            <a:ext cx="5763984" cy="1267460"/>
          </a:xfrm>
          <a:prstGeom prst="rect">
            <a:avLst/>
          </a:prstGeom>
          <a:noFill/>
        </p:spPr>
        <p:txBody>
          <a:bodyPr wrap="square" lIns="68580" tIns="34290" rIns="68580" bIns="34290" rtlCol="0">
            <a:spAutoFit/>
          </a:bodyPr>
          <a:lstStyle/>
          <a:p>
            <a:pPr>
              <a:lnSpc>
                <a:spcPct val="130000"/>
              </a:lnSpc>
            </a:pPr>
            <a:r>
              <a:rPr lang="zh-CN" altLang="en-US" sz="1200" dirty="0">
                <a:latin typeface="微软雅黑" panose="020B0503020204020204" pitchFamily="34" charset="-122"/>
                <a:ea typeface="微软雅黑" panose="020B0503020204020204" pitchFamily="34" charset="-122"/>
              </a:rPr>
              <a:t>学习平台系统包括：基础数据管理子系统、公开课管理子系统、实习实训管理子系统、就业培训管理子系统、创新创业管理子系统、测评考试子系统、资源管理子系统、知识问题管理子系统、教学管理子系统、内容管理子系统、频道栏目管理子系统、互动交流子系统统计分析子系统、模板管理子系统和信息检索子系统共15大子系统构成。</a:t>
            </a:r>
            <a:endParaRPr lang="zh-CN" altLang="en-US" sz="1200" dirty="0">
              <a:latin typeface="微软雅黑" panose="020B0503020204020204" pitchFamily="34" charset="-122"/>
              <a:ea typeface="微软雅黑" panose="020B0503020204020204" pitchFamily="34" charset="-122"/>
            </a:endParaRPr>
          </a:p>
        </p:txBody>
      </p:sp>
      <p:sp>
        <p:nvSpPr>
          <p:cNvPr id="22" name="TextBox 21"/>
          <p:cNvSpPr txBox="1"/>
          <p:nvPr/>
        </p:nvSpPr>
        <p:spPr>
          <a:xfrm>
            <a:off x="2186414" y="3542293"/>
            <a:ext cx="5763984" cy="787400"/>
          </a:xfrm>
          <a:prstGeom prst="rect">
            <a:avLst/>
          </a:prstGeom>
          <a:noFill/>
        </p:spPr>
        <p:txBody>
          <a:bodyPr wrap="square" lIns="68580" tIns="34290" rIns="68580" bIns="34290" rtlCol="0">
            <a:spAutoFit/>
          </a:bodyPr>
          <a:lstStyle/>
          <a:p>
            <a:pPr>
              <a:lnSpc>
                <a:spcPct val="130000"/>
              </a:lnSpc>
            </a:pPr>
            <a:r>
              <a:rPr lang="zh-CN" altLang="en-US" sz="1200" dirty="0">
                <a:latin typeface="微软雅黑" panose="020B0503020204020204" pitchFamily="34" charset="-122"/>
                <a:ea typeface="微软雅黑" panose="020B0503020204020204" pitchFamily="34" charset="-122"/>
              </a:rPr>
              <a:t>基础支撑系统包括：组织结构管理子系统、用户权限管理子系统、统一身份认证系统、数据字典维护子系统、日志管理子系统、访问分析子系统、多语言版本和移动支持子系统等基础性全局性功能。</a:t>
            </a:r>
            <a:endParaRPr lang="zh-CN" altLang="en-US" sz="1200" dirty="0">
              <a:latin typeface="微软雅黑" panose="020B0503020204020204" pitchFamily="34" charset="-122"/>
              <a:ea typeface="微软雅黑" panose="020B0503020204020204" pitchFamily="34" charset="-122"/>
            </a:endParaRPr>
          </a:p>
        </p:txBody>
      </p:sp>
      <p:sp>
        <p:nvSpPr>
          <p:cNvPr id="23" name="等腰三角形 2"/>
          <p:cNvSpPr/>
          <p:nvPr/>
        </p:nvSpPr>
        <p:spPr bwMode="auto">
          <a:xfrm rot="2747878">
            <a:off x="1047362" y="1297087"/>
            <a:ext cx="992271" cy="1148109"/>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solidFill>
            <a:schemeClr val="accent1"/>
          </a:solidFill>
          <a:ln>
            <a:noFill/>
          </a:ln>
        </p:spPr>
        <p:txBody>
          <a:bodyPr wrap="none" lIns="68580" tIns="34290" rIns="68580" bIns="34290" anchor="ctr"/>
          <a:lstStyle/>
          <a:p>
            <a:pPr algn="ctr"/>
            <a:endParaRPr lang="zh-CN" altLang="en-US" sz="1100" kern="0" dirty="0">
              <a:solidFill>
                <a:srgbClr val="FFFFFF"/>
              </a:solidFill>
              <a:latin typeface="微软雅黑" panose="020B0503020204020204" pitchFamily="34" charset="-122"/>
              <a:ea typeface="微软雅黑" panose="020B0503020204020204" pitchFamily="34" charset="-122"/>
            </a:endParaRPr>
          </a:p>
        </p:txBody>
      </p:sp>
      <p:sp>
        <p:nvSpPr>
          <p:cNvPr id="24" name="TextBox 23"/>
          <p:cNvSpPr txBox="1"/>
          <p:nvPr/>
        </p:nvSpPr>
        <p:spPr>
          <a:xfrm>
            <a:off x="915670" y="1533525"/>
            <a:ext cx="1153795" cy="1093470"/>
          </a:xfrm>
          <a:prstGeom prst="rect">
            <a:avLst/>
          </a:prstGeom>
          <a:noFill/>
          <a:ln>
            <a:noFill/>
          </a:ln>
        </p:spPr>
        <p:txBody>
          <a:bodyPr wrap="none" lIns="68580" tIns="34290" rIns="68580" bIns="34290" anchor="ctr"/>
          <a:lstStyle>
            <a:defPPr>
              <a:defRPr lang="zh-CN"/>
            </a:defPPr>
            <a:lvl1pPr algn="ctr">
              <a:defRPr sz="2000" kern="0">
                <a:solidFill>
                  <a:srgbClr val="FFFFFF"/>
                </a:solidFill>
                <a:latin typeface="微软雅黑" panose="020B0503020204020204" pitchFamily="34" charset="-122"/>
                <a:ea typeface="微软雅黑" panose="020B0503020204020204" pitchFamily="34" charset="-122"/>
              </a:defRPr>
            </a:lvl1pPr>
          </a:lstStyle>
          <a:p>
            <a:pPr algn="ctr"/>
            <a:r>
              <a:rPr lang="zh-CN" altLang="en-US" b="1" dirty="0" smtClean="0"/>
              <a:t>在线</a:t>
            </a:r>
            <a:endParaRPr lang="zh-CN" altLang="en-US" b="1" dirty="0" smtClean="0"/>
          </a:p>
          <a:p>
            <a:pPr algn="ctr"/>
            <a:r>
              <a:rPr lang="zh-CN" altLang="en-US" b="1" dirty="0" smtClean="0"/>
              <a:t>学习</a:t>
            </a:r>
            <a:endParaRPr lang="zh-CN" altLang="en-US" b="1" dirty="0" smtClean="0"/>
          </a:p>
          <a:p>
            <a:pPr algn="ctr"/>
            <a:endParaRPr lang="zh-CN" altLang="en-US" b="1" dirty="0" smtClean="0"/>
          </a:p>
        </p:txBody>
      </p:sp>
      <p:sp>
        <p:nvSpPr>
          <p:cNvPr id="25" name="等腰三角形 2"/>
          <p:cNvSpPr/>
          <p:nvPr/>
        </p:nvSpPr>
        <p:spPr bwMode="auto">
          <a:xfrm rot="3036074">
            <a:off x="1047361" y="3041980"/>
            <a:ext cx="992273" cy="1148112"/>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solidFill>
            <a:schemeClr val="accent2"/>
          </a:solidFill>
          <a:ln>
            <a:noFill/>
          </a:ln>
        </p:spPr>
        <p:txBody>
          <a:bodyPr wrap="none" lIns="68580" tIns="34290" rIns="68580" bIns="34290" anchor="ctr"/>
          <a:lstStyle/>
          <a:p>
            <a:pPr algn="ctr"/>
            <a:endParaRPr lang="zh-CN" altLang="en-US" sz="1100" kern="0">
              <a:solidFill>
                <a:srgbClr val="FFFFFF"/>
              </a:solidFill>
              <a:latin typeface="微软雅黑" panose="020B0503020204020204" pitchFamily="34" charset="-122"/>
              <a:ea typeface="微软雅黑" panose="020B0503020204020204" pitchFamily="34" charset="-122"/>
            </a:endParaRPr>
          </a:p>
        </p:txBody>
      </p:sp>
      <p:sp>
        <p:nvSpPr>
          <p:cNvPr id="26" name="TextBox 25"/>
          <p:cNvSpPr txBox="1"/>
          <p:nvPr/>
        </p:nvSpPr>
        <p:spPr>
          <a:xfrm>
            <a:off x="1171249" y="3477041"/>
            <a:ext cx="643835" cy="369258"/>
          </a:xfrm>
          <a:prstGeom prst="rect">
            <a:avLst/>
          </a:prstGeom>
          <a:noFill/>
          <a:ln>
            <a:noFill/>
          </a:ln>
        </p:spPr>
        <p:txBody>
          <a:bodyPr wrap="none" lIns="68580" tIns="34290" rIns="68580" bIns="34290" anchor="ctr"/>
          <a:lstStyle>
            <a:defPPr>
              <a:defRPr lang="zh-CN"/>
            </a:defPPr>
            <a:lvl1pPr algn="ctr">
              <a:defRPr sz="2000" kern="0">
                <a:solidFill>
                  <a:srgbClr val="FFFFFF"/>
                </a:solidFill>
                <a:latin typeface="微软雅黑" panose="020B0503020204020204" pitchFamily="34" charset="-122"/>
                <a:ea typeface="微软雅黑" panose="020B0503020204020204" pitchFamily="34" charset="-122"/>
              </a:defRPr>
            </a:lvl1pPr>
          </a:lstStyle>
          <a:p>
            <a:r>
              <a:rPr lang="zh-CN" altLang="en-US" b="1" dirty="0"/>
              <a:t>基础</a:t>
            </a:r>
            <a:endParaRPr lang="zh-CN" altLang="en-US" b="1" dirty="0"/>
          </a:p>
          <a:p>
            <a:r>
              <a:rPr lang="zh-CN" altLang="en-US" b="1" dirty="0"/>
              <a:t>支撑</a:t>
            </a:r>
            <a:endParaRPr lang="zh-CN" altLang="en-US" b="1" dirty="0"/>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par>
                          <p:cTn id="13" fill="hold">
                            <p:stCondLst>
                              <p:cond delay="1000"/>
                            </p:stCondLst>
                            <p:childTnLst>
                              <p:par>
                                <p:cTn id="14" presetID="26" presetClass="entr" presetSubtype="0"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down)">
                                      <p:cBhvr>
                                        <p:cTn id="16" dur="290">
                                          <p:stCondLst>
                                            <p:cond delay="0"/>
                                          </p:stCondLst>
                                        </p:cTn>
                                        <p:tgtEl>
                                          <p:spTgt spid="24"/>
                                        </p:tgtEl>
                                      </p:cBhvr>
                                    </p:animEffect>
                                    <p:anim calcmode="lin" valueType="num">
                                      <p:cBhvr>
                                        <p:cTn id="17" dur="911"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18" dur="332"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19" dur="332" tmFilter="0, 0; 0.125,0.2665; 0.25,0.4; 0.375,0.465; 0.5,0.5;  0.625,0.535; 0.75,0.6; 0.875,0.7335; 1,1">
                                          <p:stCondLst>
                                            <p:cond delay="332"/>
                                          </p:stCondLst>
                                        </p:cTn>
                                        <p:tgtEl>
                                          <p:spTgt spid="24"/>
                                        </p:tgtEl>
                                        <p:attrNameLst>
                                          <p:attrName>ppt_y</p:attrName>
                                        </p:attrNameLst>
                                      </p:cBhvr>
                                      <p:tavLst>
                                        <p:tav tm="0" fmla="#ppt_y-sin(pi*$)/9">
                                          <p:val>
                                            <p:fltVal val="0"/>
                                          </p:val>
                                        </p:tav>
                                        <p:tav tm="100000">
                                          <p:val>
                                            <p:fltVal val="1"/>
                                          </p:val>
                                        </p:tav>
                                      </p:tavLst>
                                    </p:anim>
                                    <p:anim calcmode="lin" valueType="num">
                                      <p:cBhvr>
                                        <p:cTn id="20" dur="166" tmFilter="0, 0; 0.125,0.2665; 0.25,0.4; 0.375,0.465; 0.5,0.5;  0.625,0.535; 0.75,0.6; 0.875,0.7335; 1,1">
                                          <p:stCondLst>
                                            <p:cond delay="662"/>
                                          </p:stCondLst>
                                        </p:cTn>
                                        <p:tgtEl>
                                          <p:spTgt spid="24"/>
                                        </p:tgtEl>
                                        <p:attrNameLst>
                                          <p:attrName>ppt_y</p:attrName>
                                        </p:attrNameLst>
                                      </p:cBhvr>
                                      <p:tavLst>
                                        <p:tav tm="0" fmla="#ppt_y-sin(pi*$)/27">
                                          <p:val>
                                            <p:fltVal val="0"/>
                                          </p:val>
                                        </p:tav>
                                        <p:tav tm="100000">
                                          <p:val>
                                            <p:fltVal val="1"/>
                                          </p:val>
                                        </p:tav>
                                      </p:tavLst>
                                    </p:anim>
                                    <p:anim calcmode="lin" valueType="num">
                                      <p:cBhvr>
                                        <p:cTn id="21" dur="82" tmFilter="0, 0; 0.125,0.2665; 0.25,0.4; 0.375,0.465; 0.5,0.5;  0.625,0.535; 0.75,0.6; 0.875,0.7335; 1,1">
                                          <p:stCondLst>
                                            <p:cond delay="828"/>
                                          </p:stCondLst>
                                        </p:cTn>
                                        <p:tgtEl>
                                          <p:spTgt spid="24"/>
                                        </p:tgtEl>
                                        <p:attrNameLst>
                                          <p:attrName>ppt_y</p:attrName>
                                        </p:attrNameLst>
                                      </p:cBhvr>
                                      <p:tavLst>
                                        <p:tav tm="0" fmla="#ppt_y-sin(pi*$)/81">
                                          <p:val>
                                            <p:fltVal val="0"/>
                                          </p:val>
                                        </p:tav>
                                        <p:tav tm="100000">
                                          <p:val>
                                            <p:fltVal val="1"/>
                                          </p:val>
                                        </p:tav>
                                      </p:tavLst>
                                    </p:anim>
                                    <p:animScale>
                                      <p:cBhvr>
                                        <p:cTn id="22" dur="13">
                                          <p:stCondLst>
                                            <p:cond delay="325"/>
                                          </p:stCondLst>
                                        </p:cTn>
                                        <p:tgtEl>
                                          <p:spTgt spid="24"/>
                                        </p:tgtEl>
                                      </p:cBhvr>
                                      <p:to x="100000" y="60000"/>
                                    </p:animScale>
                                    <p:animScale>
                                      <p:cBhvr>
                                        <p:cTn id="23" dur="83" decel="50000">
                                          <p:stCondLst>
                                            <p:cond delay="338"/>
                                          </p:stCondLst>
                                        </p:cTn>
                                        <p:tgtEl>
                                          <p:spTgt spid="24"/>
                                        </p:tgtEl>
                                      </p:cBhvr>
                                      <p:to x="100000" y="100000"/>
                                    </p:animScale>
                                    <p:animScale>
                                      <p:cBhvr>
                                        <p:cTn id="24" dur="13">
                                          <p:stCondLst>
                                            <p:cond delay="656"/>
                                          </p:stCondLst>
                                        </p:cTn>
                                        <p:tgtEl>
                                          <p:spTgt spid="24"/>
                                        </p:tgtEl>
                                      </p:cBhvr>
                                      <p:to x="100000" y="80000"/>
                                    </p:animScale>
                                    <p:animScale>
                                      <p:cBhvr>
                                        <p:cTn id="25" dur="83" decel="50000">
                                          <p:stCondLst>
                                            <p:cond delay="669"/>
                                          </p:stCondLst>
                                        </p:cTn>
                                        <p:tgtEl>
                                          <p:spTgt spid="24"/>
                                        </p:tgtEl>
                                      </p:cBhvr>
                                      <p:to x="100000" y="100000"/>
                                    </p:animScale>
                                    <p:animScale>
                                      <p:cBhvr>
                                        <p:cTn id="26" dur="13">
                                          <p:stCondLst>
                                            <p:cond delay="821"/>
                                          </p:stCondLst>
                                        </p:cTn>
                                        <p:tgtEl>
                                          <p:spTgt spid="24"/>
                                        </p:tgtEl>
                                      </p:cBhvr>
                                      <p:to x="100000" y="90000"/>
                                    </p:animScale>
                                    <p:animScale>
                                      <p:cBhvr>
                                        <p:cTn id="27" dur="83" decel="50000">
                                          <p:stCondLst>
                                            <p:cond delay="834"/>
                                          </p:stCondLst>
                                        </p:cTn>
                                        <p:tgtEl>
                                          <p:spTgt spid="24"/>
                                        </p:tgtEl>
                                      </p:cBhvr>
                                      <p:to x="100000" y="100000"/>
                                    </p:animScale>
                                    <p:animScale>
                                      <p:cBhvr>
                                        <p:cTn id="28" dur="13">
                                          <p:stCondLst>
                                            <p:cond delay="904"/>
                                          </p:stCondLst>
                                        </p:cTn>
                                        <p:tgtEl>
                                          <p:spTgt spid="24"/>
                                        </p:tgtEl>
                                      </p:cBhvr>
                                      <p:to x="100000" y="95000"/>
                                    </p:animScale>
                                    <p:animScale>
                                      <p:cBhvr>
                                        <p:cTn id="29" dur="83" decel="50000">
                                          <p:stCondLst>
                                            <p:cond delay="917"/>
                                          </p:stCondLst>
                                        </p:cTn>
                                        <p:tgtEl>
                                          <p:spTgt spid="24"/>
                                        </p:tgtEl>
                                      </p:cBhvr>
                                      <p:to x="100000" y="100000"/>
                                    </p:animScale>
                                  </p:childTnLst>
                                </p:cTn>
                              </p:par>
                              <p:par>
                                <p:cTn id="30" presetID="26" presetClass="entr" presetSubtype="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down)">
                                      <p:cBhvr>
                                        <p:cTn id="32" dur="290">
                                          <p:stCondLst>
                                            <p:cond delay="0"/>
                                          </p:stCondLst>
                                        </p:cTn>
                                        <p:tgtEl>
                                          <p:spTgt spid="23"/>
                                        </p:tgtEl>
                                      </p:cBhvr>
                                    </p:animEffect>
                                    <p:anim calcmode="lin" valueType="num">
                                      <p:cBhvr>
                                        <p:cTn id="33" dur="911"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34" dur="332"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35" dur="332" tmFilter="0, 0; 0.125,0.2665; 0.25,0.4; 0.375,0.465; 0.5,0.5;  0.625,0.535; 0.75,0.6; 0.875,0.7335; 1,1">
                                          <p:stCondLst>
                                            <p:cond delay="332"/>
                                          </p:stCondLst>
                                        </p:cTn>
                                        <p:tgtEl>
                                          <p:spTgt spid="23"/>
                                        </p:tgtEl>
                                        <p:attrNameLst>
                                          <p:attrName>ppt_y</p:attrName>
                                        </p:attrNameLst>
                                      </p:cBhvr>
                                      <p:tavLst>
                                        <p:tav tm="0" fmla="#ppt_y-sin(pi*$)/9">
                                          <p:val>
                                            <p:fltVal val="0"/>
                                          </p:val>
                                        </p:tav>
                                        <p:tav tm="100000">
                                          <p:val>
                                            <p:fltVal val="1"/>
                                          </p:val>
                                        </p:tav>
                                      </p:tavLst>
                                    </p:anim>
                                    <p:anim calcmode="lin" valueType="num">
                                      <p:cBhvr>
                                        <p:cTn id="36" dur="166" tmFilter="0, 0; 0.125,0.2665; 0.25,0.4; 0.375,0.465; 0.5,0.5;  0.625,0.535; 0.75,0.6; 0.875,0.7335; 1,1">
                                          <p:stCondLst>
                                            <p:cond delay="662"/>
                                          </p:stCondLst>
                                        </p:cTn>
                                        <p:tgtEl>
                                          <p:spTgt spid="23"/>
                                        </p:tgtEl>
                                        <p:attrNameLst>
                                          <p:attrName>ppt_y</p:attrName>
                                        </p:attrNameLst>
                                      </p:cBhvr>
                                      <p:tavLst>
                                        <p:tav tm="0" fmla="#ppt_y-sin(pi*$)/27">
                                          <p:val>
                                            <p:fltVal val="0"/>
                                          </p:val>
                                        </p:tav>
                                        <p:tav tm="100000">
                                          <p:val>
                                            <p:fltVal val="1"/>
                                          </p:val>
                                        </p:tav>
                                      </p:tavLst>
                                    </p:anim>
                                    <p:anim calcmode="lin" valueType="num">
                                      <p:cBhvr>
                                        <p:cTn id="37" dur="82" tmFilter="0, 0; 0.125,0.2665; 0.25,0.4; 0.375,0.465; 0.5,0.5;  0.625,0.535; 0.75,0.6; 0.875,0.7335; 1,1">
                                          <p:stCondLst>
                                            <p:cond delay="828"/>
                                          </p:stCondLst>
                                        </p:cTn>
                                        <p:tgtEl>
                                          <p:spTgt spid="23"/>
                                        </p:tgtEl>
                                        <p:attrNameLst>
                                          <p:attrName>ppt_y</p:attrName>
                                        </p:attrNameLst>
                                      </p:cBhvr>
                                      <p:tavLst>
                                        <p:tav tm="0" fmla="#ppt_y-sin(pi*$)/81">
                                          <p:val>
                                            <p:fltVal val="0"/>
                                          </p:val>
                                        </p:tav>
                                        <p:tav tm="100000">
                                          <p:val>
                                            <p:fltVal val="1"/>
                                          </p:val>
                                        </p:tav>
                                      </p:tavLst>
                                    </p:anim>
                                    <p:animScale>
                                      <p:cBhvr>
                                        <p:cTn id="38" dur="13">
                                          <p:stCondLst>
                                            <p:cond delay="325"/>
                                          </p:stCondLst>
                                        </p:cTn>
                                        <p:tgtEl>
                                          <p:spTgt spid="23"/>
                                        </p:tgtEl>
                                      </p:cBhvr>
                                      <p:to x="100000" y="60000"/>
                                    </p:animScale>
                                    <p:animScale>
                                      <p:cBhvr>
                                        <p:cTn id="39" dur="83" decel="50000">
                                          <p:stCondLst>
                                            <p:cond delay="338"/>
                                          </p:stCondLst>
                                        </p:cTn>
                                        <p:tgtEl>
                                          <p:spTgt spid="23"/>
                                        </p:tgtEl>
                                      </p:cBhvr>
                                      <p:to x="100000" y="100000"/>
                                    </p:animScale>
                                    <p:animScale>
                                      <p:cBhvr>
                                        <p:cTn id="40" dur="13">
                                          <p:stCondLst>
                                            <p:cond delay="656"/>
                                          </p:stCondLst>
                                        </p:cTn>
                                        <p:tgtEl>
                                          <p:spTgt spid="23"/>
                                        </p:tgtEl>
                                      </p:cBhvr>
                                      <p:to x="100000" y="80000"/>
                                    </p:animScale>
                                    <p:animScale>
                                      <p:cBhvr>
                                        <p:cTn id="41" dur="83" decel="50000">
                                          <p:stCondLst>
                                            <p:cond delay="669"/>
                                          </p:stCondLst>
                                        </p:cTn>
                                        <p:tgtEl>
                                          <p:spTgt spid="23"/>
                                        </p:tgtEl>
                                      </p:cBhvr>
                                      <p:to x="100000" y="100000"/>
                                    </p:animScale>
                                    <p:animScale>
                                      <p:cBhvr>
                                        <p:cTn id="42" dur="13">
                                          <p:stCondLst>
                                            <p:cond delay="821"/>
                                          </p:stCondLst>
                                        </p:cTn>
                                        <p:tgtEl>
                                          <p:spTgt spid="23"/>
                                        </p:tgtEl>
                                      </p:cBhvr>
                                      <p:to x="100000" y="90000"/>
                                    </p:animScale>
                                    <p:animScale>
                                      <p:cBhvr>
                                        <p:cTn id="43" dur="83" decel="50000">
                                          <p:stCondLst>
                                            <p:cond delay="834"/>
                                          </p:stCondLst>
                                        </p:cTn>
                                        <p:tgtEl>
                                          <p:spTgt spid="23"/>
                                        </p:tgtEl>
                                      </p:cBhvr>
                                      <p:to x="100000" y="100000"/>
                                    </p:animScale>
                                    <p:animScale>
                                      <p:cBhvr>
                                        <p:cTn id="44" dur="13">
                                          <p:stCondLst>
                                            <p:cond delay="904"/>
                                          </p:stCondLst>
                                        </p:cTn>
                                        <p:tgtEl>
                                          <p:spTgt spid="23"/>
                                        </p:tgtEl>
                                      </p:cBhvr>
                                      <p:to x="100000" y="95000"/>
                                    </p:animScale>
                                    <p:animScale>
                                      <p:cBhvr>
                                        <p:cTn id="45" dur="83" decel="50000">
                                          <p:stCondLst>
                                            <p:cond delay="917"/>
                                          </p:stCondLst>
                                        </p:cTn>
                                        <p:tgtEl>
                                          <p:spTgt spid="23"/>
                                        </p:tgtEl>
                                      </p:cBhvr>
                                      <p:to x="100000" y="100000"/>
                                    </p:animScale>
                                  </p:childTnLst>
                                </p:cTn>
                              </p:par>
                              <p:par>
                                <p:cTn id="46" presetID="26" presetClass="entr" presetSubtype="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wipe(down)">
                                      <p:cBhvr>
                                        <p:cTn id="48" dur="290">
                                          <p:stCondLst>
                                            <p:cond delay="0"/>
                                          </p:stCondLst>
                                        </p:cTn>
                                        <p:tgtEl>
                                          <p:spTgt spid="25"/>
                                        </p:tgtEl>
                                      </p:cBhvr>
                                    </p:animEffect>
                                    <p:anim calcmode="lin" valueType="num">
                                      <p:cBhvr>
                                        <p:cTn id="49" dur="911"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50" dur="332"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51" dur="332" tmFilter="0, 0; 0.125,0.2665; 0.25,0.4; 0.375,0.465; 0.5,0.5;  0.625,0.535; 0.75,0.6; 0.875,0.7335; 1,1">
                                          <p:stCondLst>
                                            <p:cond delay="332"/>
                                          </p:stCondLst>
                                        </p:cTn>
                                        <p:tgtEl>
                                          <p:spTgt spid="25"/>
                                        </p:tgtEl>
                                        <p:attrNameLst>
                                          <p:attrName>ppt_y</p:attrName>
                                        </p:attrNameLst>
                                      </p:cBhvr>
                                      <p:tavLst>
                                        <p:tav tm="0" fmla="#ppt_y-sin(pi*$)/9">
                                          <p:val>
                                            <p:fltVal val="0"/>
                                          </p:val>
                                        </p:tav>
                                        <p:tav tm="100000">
                                          <p:val>
                                            <p:fltVal val="1"/>
                                          </p:val>
                                        </p:tav>
                                      </p:tavLst>
                                    </p:anim>
                                    <p:anim calcmode="lin" valueType="num">
                                      <p:cBhvr>
                                        <p:cTn id="52" dur="166" tmFilter="0, 0; 0.125,0.2665; 0.25,0.4; 0.375,0.465; 0.5,0.5;  0.625,0.535; 0.75,0.6; 0.875,0.7335; 1,1">
                                          <p:stCondLst>
                                            <p:cond delay="662"/>
                                          </p:stCondLst>
                                        </p:cTn>
                                        <p:tgtEl>
                                          <p:spTgt spid="25"/>
                                        </p:tgtEl>
                                        <p:attrNameLst>
                                          <p:attrName>ppt_y</p:attrName>
                                        </p:attrNameLst>
                                      </p:cBhvr>
                                      <p:tavLst>
                                        <p:tav tm="0" fmla="#ppt_y-sin(pi*$)/27">
                                          <p:val>
                                            <p:fltVal val="0"/>
                                          </p:val>
                                        </p:tav>
                                        <p:tav tm="100000">
                                          <p:val>
                                            <p:fltVal val="1"/>
                                          </p:val>
                                        </p:tav>
                                      </p:tavLst>
                                    </p:anim>
                                    <p:anim calcmode="lin" valueType="num">
                                      <p:cBhvr>
                                        <p:cTn id="53" dur="82" tmFilter="0, 0; 0.125,0.2665; 0.25,0.4; 0.375,0.465; 0.5,0.5;  0.625,0.535; 0.75,0.6; 0.875,0.7335; 1,1">
                                          <p:stCondLst>
                                            <p:cond delay="828"/>
                                          </p:stCondLst>
                                        </p:cTn>
                                        <p:tgtEl>
                                          <p:spTgt spid="25"/>
                                        </p:tgtEl>
                                        <p:attrNameLst>
                                          <p:attrName>ppt_y</p:attrName>
                                        </p:attrNameLst>
                                      </p:cBhvr>
                                      <p:tavLst>
                                        <p:tav tm="0" fmla="#ppt_y-sin(pi*$)/81">
                                          <p:val>
                                            <p:fltVal val="0"/>
                                          </p:val>
                                        </p:tav>
                                        <p:tav tm="100000">
                                          <p:val>
                                            <p:fltVal val="1"/>
                                          </p:val>
                                        </p:tav>
                                      </p:tavLst>
                                    </p:anim>
                                    <p:animScale>
                                      <p:cBhvr>
                                        <p:cTn id="54" dur="13">
                                          <p:stCondLst>
                                            <p:cond delay="325"/>
                                          </p:stCondLst>
                                        </p:cTn>
                                        <p:tgtEl>
                                          <p:spTgt spid="25"/>
                                        </p:tgtEl>
                                      </p:cBhvr>
                                      <p:to x="100000" y="60000"/>
                                    </p:animScale>
                                    <p:animScale>
                                      <p:cBhvr>
                                        <p:cTn id="55" dur="83" decel="50000">
                                          <p:stCondLst>
                                            <p:cond delay="338"/>
                                          </p:stCondLst>
                                        </p:cTn>
                                        <p:tgtEl>
                                          <p:spTgt spid="25"/>
                                        </p:tgtEl>
                                      </p:cBhvr>
                                      <p:to x="100000" y="100000"/>
                                    </p:animScale>
                                    <p:animScale>
                                      <p:cBhvr>
                                        <p:cTn id="56" dur="13">
                                          <p:stCondLst>
                                            <p:cond delay="656"/>
                                          </p:stCondLst>
                                        </p:cTn>
                                        <p:tgtEl>
                                          <p:spTgt spid="25"/>
                                        </p:tgtEl>
                                      </p:cBhvr>
                                      <p:to x="100000" y="80000"/>
                                    </p:animScale>
                                    <p:animScale>
                                      <p:cBhvr>
                                        <p:cTn id="57" dur="83" decel="50000">
                                          <p:stCondLst>
                                            <p:cond delay="669"/>
                                          </p:stCondLst>
                                        </p:cTn>
                                        <p:tgtEl>
                                          <p:spTgt spid="25"/>
                                        </p:tgtEl>
                                      </p:cBhvr>
                                      <p:to x="100000" y="100000"/>
                                    </p:animScale>
                                    <p:animScale>
                                      <p:cBhvr>
                                        <p:cTn id="58" dur="13">
                                          <p:stCondLst>
                                            <p:cond delay="821"/>
                                          </p:stCondLst>
                                        </p:cTn>
                                        <p:tgtEl>
                                          <p:spTgt spid="25"/>
                                        </p:tgtEl>
                                      </p:cBhvr>
                                      <p:to x="100000" y="90000"/>
                                    </p:animScale>
                                    <p:animScale>
                                      <p:cBhvr>
                                        <p:cTn id="59" dur="83" decel="50000">
                                          <p:stCondLst>
                                            <p:cond delay="834"/>
                                          </p:stCondLst>
                                        </p:cTn>
                                        <p:tgtEl>
                                          <p:spTgt spid="25"/>
                                        </p:tgtEl>
                                      </p:cBhvr>
                                      <p:to x="100000" y="100000"/>
                                    </p:animScale>
                                    <p:animScale>
                                      <p:cBhvr>
                                        <p:cTn id="60" dur="13">
                                          <p:stCondLst>
                                            <p:cond delay="904"/>
                                          </p:stCondLst>
                                        </p:cTn>
                                        <p:tgtEl>
                                          <p:spTgt spid="25"/>
                                        </p:tgtEl>
                                      </p:cBhvr>
                                      <p:to x="100000" y="95000"/>
                                    </p:animScale>
                                    <p:animScale>
                                      <p:cBhvr>
                                        <p:cTn id="61" dur="83" decel="50000">
                                          <p:stCondLst>
                                            <p:cond delay="917"/>
                                          </p:stCondLst>
                                        </p:cTn>
                                        <p:tgtEl>
                                          <p:spTgt spid="25"/>
                                        </p:tgtEl>
                                      </p:cBhvr>
                                      <p:to x="100000" y="100000"/>
                                    </p:animScale>
                                  </p:childTnLst>
                                </p:cTn>
                              </p:par>
                              <p:par>
                                <p:cTn id="62" presetID="26" presetClass="entr" presetSubtype="0" fill="hold" grpId="0" nodeType="with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wipe(down)">
                                      <p:cBhvr>
                                        <p:cTn id="64" dur="290">
                                          <p:stCondLst>
                                            <p:cond delay="0"/>
                                          </p:stCondLst>
                                        </p:cTn>
                                        <p:tgtEl>
                                          <p:spTgt spid="26"/>
                                        </p:tgtEl>
                                      </p:cBhvr>
                                    </p:animEffect>
                                    <p:anim calcmode="lin" valueType="num">
                                      <p:cBhvr>
                                        <p:cTn id="65" dur="911"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66" dur="332"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67" dur="332" tmFilter="0, 0; 0.125,0.2665; 0.25,0.4; 0.375,0.465; 0.5,0.5;  0.625,0.535; 0.75,0.6; 0.875,0.7335; 1,1">
                                          <p:stCondLst>
                                            <p:cond delay="332"/>
                                          </p:stCondLst>
                                        </p:cTn>
                                        <p:tgtEl>
                                          <p:spTgt spid="26"/>
                                        </p:tgtEl>
                                        <p:attrNameLst>
                                          <p:attrName>ppt_y</p:attrName>
                                        </p:attrNameLst>
                                      </p:cBhvr>
                                      <p:tavLst>
                                        <p:tav tm="0" fmla="#ppt_y-sin(pi*$)/9">
                                          <p:val>
                                            <p:fltVal val="0"/>
                                          </p:val>
                                        </p:tav>
                                        <p:tav tm="100000">
                                          <p:val>
                                            <p:fltVal val="1"/>
                                          </p:val>
                                        </p:tav>
                                      </p:tavLst>
                                    </p:anim>
                                    <p:anim calcmode="lin" valueType="num">
                                      <p:cBhvr>
                                        <p:cTn id="68" dur="166" tmFilter="0, 0; 0.125,0.2665; 0.25,0.4; 0.375,0.465; 0.5,0.5;  0.625,0.535; 0.75,0.6; 0.875,0.7335; 1,1">
                                          <p:stCondLst>
                                            <p:cond delay="662"/>
                                          </p:stCondLst>
                                        </p:cTn>
                                        <p:tgtEl>
                                          <p:spTgt spid="26"/>
                                        </p:tgtEl>
                                        <p:attrNameLst>
                                          <p:attrName>ppt_y</p:attrName>
                                        </p:attrNameLst>
                                      </p:cBhvr>
                                      <p:tavLst>
                                        <p:tav tm="0" fmla="#ppt_y-sin(pi*$)/27">
                                          <p:val>
                                            <p:fltVal val="0"/>
                                          </p:val>
                                        </p:tav>
                                        <p:tav tm="100000">
                                          <p:val>
                                            <p:fltVal val="1"/>
                                          </p:val>
                                        </p:tav>
                                      </p:tavLst>
                                    </p:anim>
                                    <p:anim calcmode="lin" valueType="num">
                                      <p:cBhvr>
                                        <p:cTn id="69" dur="82" tmFilter="0, 0; 0.125,0.2665; 0.25,0.4; 0.375,0.465; 0.5,0.5;  0.625,0.535; 0.75,0.6; 0.875,0.7335; 1,1">
                                          <p:stCondLst>
                                            <p:cond delay="828"/>
                                          </p:stCondLst>
                                        </p:cTn>
                                        <p:tgtEl>
                                          <p:spTgt spid="26"/>
                                        </p:tgtEl>
                                        <p:attrNameLst>
                                          <p:attrName>ppt_y</p:attrName>
                                        </p:attrNameLst>
                                      </p:cBhvr>
                                      <p:tavLst>
                                        <p:tav tm="0" fmla="#ppt_y-sin(pi*$)/81">
                                          <p:val>
                                            <p:fltVal val="0"/>
                                          </p:val>
                                        </p:tav>
                                        <p:tav tm="100000">
                                          <p:val>
                                            <p:fltVal val="1"/>
                                          </p:val>
                                        </p:tav>
                                      </p:tavLst>
                                    </p:anim>
                                    <p:animScale>
                                      <p:cBhvr>
                                        <p:cTn id="70" dur="13">
                                          <p:stCondLst>
                                            <p:cond delay="325"/>
                                          </p:stCondLst>
                                        </p:cTn>
                                        <p:tgtEl>
                                          <p:spTgt spid="26"/>
                                        </p:tgtEl>
                                      </p:cBhvr>
                                      <p:to x="100000" y="60000"/>
                                    </p:animScale>
                                    <p:animScale>
                                      <p:cBhvr>
                                        <p:cTn id="71" dur="83" decel="50000">
                                          <p:stCondLst>
                                            <p:cond delay="338"/>
                                          </p:stCondLst>
                                        </p:cTn>
                                        <p:tgtEl>
                                          <p:spTgt spid="26"/>
                                        </p:tgtEl>
                                      </p:cBhvr>
                                      <p:to x="100000" y="100000"/>
                                    </p:animScale>
                                    <p:animScale>
                                      <p:cBhvr>
                                        <p:cTn id="72" dur="13">
                                          <p:stCondLst>
                                            <p:cond delay="656"/>
                                          </p:stCondLst>
                                        </p:cTn>
                                        <p:tgtEl>
                                          <p:spTgt spid="26"/>
                                        </p:tgtEl>
                                      </p:cBhvr>
                                      <p:to x="100000" y="80000"/>
                                    </p:animScale>
                                    <p:animScale>
                                      <p:cBhvr>
                                        <p:cTn id="73" dur="83" decel="50000">
                                          <p:stCondLst>
                                            <p:cond delay="669"/>
                                          </p:stCondLst>
                                        </p:cTn>
                                        <p:tgtEl>
                                          <p:spTgt spid="26"/>
                                        </p:tgtEl>
                                      </p:cBhvr>
                                      <p:to x="100000" y="100000"/>
                                    </p:animScale>
                                    <p:animScale>
                                      <p:cBhvr>
                                        <p:cTn id="74" dur="13">
                                          <p:stCondLst>
                                            <p:cond delay="821"/>
                                          </p:stCondLst>
                                        </p:cTn>
                                        <p:tgtEl>
                                          <p:spTgt spid="26"/>
                                        </p:tgtEl>
                                      </p:cBhvr>
                                      <p:to x="100000" y="90000"/>
                                    </p:animScale>
                                    <p:animScale>
                                      <p:cBhvr>
                                        <p:cTn id="75" dur="83" decel="50000">
                                          <p:stCondLst>
                                            <p:cond delay="834"/>
                                          </p:stCondLst>
                                        </p:cTn>
                                        <p:tgtEl>
                                          <p:spTgt spid="26"/>
                                        </p:tgtEl>
                                      </p:cBhvr>
                                      <p:to x="100000" y="100000"/>
                                    </p:animScale>
                                    <p:animScale>
                                      <p:cBhvr>
                                        <p:cTn id="76" dur="13">
                                          <p:stCondLst>
                                            <p:cond delay="904"/>
                                          </p:stCondLst>
                                        </p:cTn>
                                        <p:tgtEl>
                                          <p:spTgt spid="26"/>
                                        </p:tgtEl>
                                      </p:cBhvr>
                                      <p:to x="100000" y="95000"/>
                                    </p:animScale>
                                    <p:animScale>
                                      <p:cBhvr>
                                        <p:cTn id="77" dur="83" decel="50000">
                                          <p:stCondLst>
                                            <p:cond delay="917"/>
                                          </p:stCondLst>
                                        </p:cTn>
                                        <p:tgtEl>
                                          <p:spTgt spid="26"/>
                                        </p:tgtEl>
                                      </p:cBhvr>
                                      <p:to x="100000" y="100000"/>
                                    </p:animScale>
                                  </p:childTnLst>
                                </p:cTn>
                              </p:par>
                            </p:childTnLst>
                          </p:cTn>
                        </p:par>
                        <p:par>
                          <p:cTn id="78" fill="hold">
                            <p:stCondLst>
                              <p:cond delay="2000"/>
                            </p:stCondLst>
                            <p:childTnLst>
                              <p:par>
                                <p:cTn id="79" presetID="22" presetClass="entr" presetSubtype="8" fill="hold" nodeType="afterEffect">
                                  <p:stCondLst>
                                    <p:cond delay="0"/>
                                  </p:stCondLst>
                                  <p:childTnLst>
                                    <p:set>
                                      <p:cBhvr>
                                        <p:cTn id="80" dur="1" fill="hold">
                                          <p:stCondLst>
                                            <p:cond delay="0"/>
                                          </p:stCondLst>
                                        </p:cTn>
                                        <p:tgtEl>
                                          <p:spTgt spid="13"/>
                                        </p:tgtEl>
                                        <p:attrNameLst>
                                          <p:attrName>style.visibility</p:attrName>
                                        </p:attrNameLst>
                                      </p:cBhvr>
                                      <p:to>
                                        <p:strVal val="visible"/>
                                      </p:to>
                                    </p:set>
                                    <p:animEffect transition="in" filter="wipe(left)">
                                      <p:cBhvr>
                                        <p:cTn id="81" dur="1000"/>
                                        <p:tgtEl>
                                          <p:spTgt spid="13"/>
                                        </p:tgtEl>
                                      </p:cBhvr>
                                    </p:animEffect>
                                  </p:childTnLst>
                                </p:cTn>
                              </p:par>
                              <p:par>
                                <p:cTn id="82" presetID="12" presetClass="entr" presetSubtype="4" fill="hold" grpId="0" nodeType="withEffect">
                                  <p:stCondLst>
                                    <p:cond delay="0"/>
                                  </p:stCondLst>
                                  <p:iterate type="lt">
                                    <p:tmPct val="5983"/>
                                  </p:iterate>
                                  <p:childTnLst>
                                    <p:set>
                                      <p:cBhvr>
                                        <p:cTn id="83" dur="1" fill="hold">
                                          <p:stCondLst>
                                            <p:cond delay="0"/>
                                          </p:stCondLst>
                                        </p:cTn>
                                        <p:tgtEl>
                                          <p:spTgt spid="21"/>
                                        </p:tgtEl>
                                        <p:attrNameLst>
                                          <p:attrName>style.visibility</p:attrName>
                                        </p:attrNameLst>
                                      </p:cBhvr>
                                      <p:to>
                                        <p:strVal val="visible"/>
                                      </p:to>
                                    </p:set>
                                    <p:anim calcmode="lin" valueType="num">
                                      <p:cBhvr additive="base">
                                        <p:cTn id="84" dur="300"/>
                                        <p:tgtEl>
                                          <p:spTgt spid="21"/>
                                        </p:tgtEl>
                                        <p:attrNameLst>
                                          <p:attrName>ppt_y</p:attrName>
                                        </p:attrNameLst>
                                      </p:cBhvr>
                                      <p:tavLst>
                                        <p:tav tm="0">
                                          <p:val>
                                            <p:strVal val="#ppt_y+#ppt_h*1.125000"/>
                                          </p:val>
                                        </p:tav>
                                        <p:tav tm="100000">
                                          <p:val>
                                            <p:strVal val="#ppt_y"/>
                                          </p:val>
                                        </p:tav>
                                      </p:tavLst>
                                    </p:anim>
                                    <p:animEffect transition="in" filter="wipe(up)">
                                      <p:cBhvr>
                                        <p:cTn id="85" dur="300"/>
                                        <p:tgtEl>
                                          <p:spTgt spid="21"/>
                                        </p:tgtEl>
                                      </p:cBhvr>
                                    </p:animEffect>
                                  </p:childTnLst>
                                </p:cTn>
                              </p:par>
                              <p:par>
                                <p:cTn id="86" presetID="22" presetClass="entr" presetSubtype="8" fill="hold" nodeType="withEffect">
                                  <p:stCondLst>
                                    <p:cond delay="1000"/>
                                  </p:stCondLst>
                                  <p:childTnLst>
                                    <p:set>
                                      <p:cBhvr>
                                        <p:cTn id="87" dur="1" fill="hold">
                                          <p:stCondLst>
                                            <p:cond delay="0"/>
                                          </p:stCondLst>
                                        </p:cTn>
                                        <p:tgtEl>
                                          <p:spTgt spid="18"/>
                                        </p:tgtEl>
                                        <p:attrNameLst>
                                          <p:attrName>style.visibility</p:attrName>
                                        </p:attrNameLst>
                                      </p:cBhvr>
                                      <p:to>
                                        <p:strVal val="visible"/>
                                      </p:to>
                                    </p:set>
                                    <p:animEffect transition="in" filter="wipe(left)">
                                      <p:cBhvr>
                                        <p:cTn id="88" dur="1000"/>
                                        <p:tgtEl>
                                          <p:spTgt spid="18"/>
                                        </p:tgtEl>
                                      </p:cBhvr>
                                    </p:animEffect>
                                  </p:childTnLst>
                                </p:cTn>
                              </p:par>
                              <p:par>
                                <p:cTn id="89" presetID="12" presetClass="entr" presetSubtype="4" fill="hold" grpId="0" nodeType="withEffect">
                                  <p:stCondLst>
                                    <p:cond delay="1000"/>
                                  </p:stCondLst>
                                  <p:iterate type="lt">
                                    <p:tmPct val="5983"/>
                                  </p:iterate>
                                  <p:childTnLst>
                                    <p:set>
                                      <p:cBhvr>
                                        <p:cTn id="90" dur="1" fill="hold">
                                          <p:stCondLst>
                                            <p:cond delay="0"/>
                                          </p:stCondLst>
                                        </p:cTn>
                                        <p:tgtEl>
                                          <p:spTgt spid="22"/>
                                        </p:tgtEl>
                                        <p:attrNameLst>
                                          <p:attrName>style.visibility</p:attrName>
                                        </p:attrNameLst>
                                      </p:cBhvr>
                                      <p:to>
                                        <p:strVal val="visible"/>
                                      </p:to>
                                    </p:set>
                                    <p:anim calcmode="lin" valueType="num">
                                      <p:cBhvr additive="base">
                                        <p:cTn id="91" dur="300"/>
                                        <p:tgtEl>
                                          <p:spTgt spid="22"/>
                                        </p:tgtEl>
                                        <p:attrNameLst>
                                          <p:attrName>ppt_y</p:attrName>
                                        </p:attrNameLst>
                                      </p:cBhvr>
                                      <p:tavLst>
                                        <p:tav tm="0">
                                          <p:val>
                                            <p:strVal val="#ppt_y+#ppt_h*1.125000"/>
                                          </p:val>
                                        </p:tav>
                                        <p:tav tm="100000">
                                          <p:val>
                                            <p:strVal val="#ppt_y"/>
                                          </p:val>
                                        </p:tav>
                                      </p:tavLst>
                                    </p:anim>
                                    <p:animEffect transition="in" filter="wipe(up)">
                                      <p:cBhvr>
                                        <p:cTn id="92" dur="3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21" grpId="0"/>
      <p:bldP spid="22" grpId="0"/>
      <p:bldP spid="23" grpId="0" animBg="1"/>
      <p:bldP spid="24" grpId="0"/>
      <p:bldP spid="25" grpId="0" animBg="1"/>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等腰三角形 21"/>
          <p:cNvSpPr/>
          <p:nvPr/>
        </p:nvSpPr>
        <p:spPr bwMode="auto">
          <a:xfrm rot="5400000">
            <a:off x="2491727" y="856621"/>
            <a:ext cx="2128944" cy="2167756"/>
          </a:xfrm>
          <a:custGeom>
            <a:avLst/>
            <a:gdLst>
              <a:gd name="connsiteX0" fmla="*/ 0 w 3169466"/>
              <a:gd name="connsiteY0" fmla="*/ 3096344 h 3096344"/>
              <a:gd name="connsiteX1" fmla="*/ 1508539 w 3169466"/>
              <a:gd name="connsiteY1" fmla="*/ 0 h 3096344"/>
              <a:gd name="connsiteX2" fmla="*/ 3169466 w 3169466"/>
              <a:gd name="connsiteY2" fmla="*/ 3096344 h 3096344"/>
              <a:gd name="connsiteX3" fmla="*/ 0 w 3169466"/>
              <a:gd name="connsiteY3" fmla="*/ 3096344 h 3096344"/>
              <a:gd name="connsiteX0-1" fmla="*/ 0 w 3017066"/>
              <a:gd name="connsiteY0-2" fmla="*/ 3083644 h 3096344"/>
              <a:gd name="connsiteX1-3" fmla="*/ 1356139 w 3017066"/>
              <a:gd name="connsiteY1-4" fmla="*/ 0 h 3096344"/>
              <a:gd name="connsiteX2-5" fmla="*/ 3017066 w 3017066"/>
              <a:gd name="connsiteY2-6" fmla="*/ 3096344 h 3096344"/>
              <a:gd name="connsiteX3-7" fmla="*/ 0 w 3017066"/>
              <a:gd name="connsiteY3-8" fmla="*/ 3083644 h 3096344"/>
              <a:gd name="connsiteX0-9" fmla="*/ 0 w 3017066"/>
              <a:gd name="connsiteY0-10" fmla="*/ 3083644 h 3096344"/>
              <a:gd name="connsiteX1-11" fmla="*/ 181393 w 3017066"/>
              <a:gd name="connsiteY1-12" fmla="*/ 2273423 h 3096344"/>
              <a:gd name="connsiteX2-13" fmla="*/ 1356139 w 3017066"/>
              <a:gd name="connsiteY2-14" fmla="*/ 0 h 3096344"/>
              <a:gd name="connsiteX3-15" fmla="*/ 3017066 w 3017066"/>
              <a:gd name="connsiteY3-16" fmla="*/ 3096344 h 3096344"/>
              <a:gd name="connsiteX4" fmla="*/ 0 w 3017066"/>
              <a:gd name="connsiteY4" fmla="*/ 3083644 h 3096344"/>
              <a:gd name="connsiteX0-17" fmla="*/ 0 w 3017066"/>
              <a:gd name="connsiteY0-18" fmla="*/ 3083644 h 3096344"/>
              <a:gd name="connsiteX1-19" fmla="*/ 181393 w 3017066"/>
              <a:gd name="connsiteY1-20" fmla="*/ 2222623 h 3096344"/>
              <a:gd name="connsiteX2-21" fmla="*/ 1356139 w 3017066"/>
              <a:gd name="connsiteY2-22" fmla="*/ 0 h 3096344"/>
              <a:gd name="connsiteX3-23" fmla="*/ 3017066 w 3017066"/>
              <a:gd name="connsiteY3-24" fmla="*/ 3096344 h 3096344"/>
              <a:gd name="connsiteX4-25" fmla="*/ 0 w 3017066"/>
              <a:gd name="connsiteY4-26" fmla="*/ 3083644 h 3096344"/>
              <a:gd name="connsiteX0-27" fmla="*/ 0 w 3017066"/>
              <a:gd name="connsiteY0-28" fmla="*/ 3083644 h 3096344"/>
              <a:gd name="connsiteX1-29" fmla="*/ 105193 w 3017066"/>
              <a:gd name="connsiteY1-30" fmla="*/ 2425823 h 3096344"/>
              <a:gd name="connsiteX2-31" fmla="*/ 1356139 w 3017066"/>
              <a:gd name="connsiteY2-32" fmla="*/ 0 h 3096344"/>
              <a:gd name="connsiteX3-33" fmla="*/ 3017066 w 3017066"/>
              <a:gd name="connsiteY3-34" fmla="*/ 3096344 h 3096344"/>
              <a:gd name="connsiteX4-35" fmla="*/ 0 w 3017066"/>
              <a:gd name="connsiteY4-36" fmla="*/ 3083644 h 3096344"/>
              <a:gd name="connsiteX0-37" fmla="*/ 0 w 3017066"/>
              <a:gd name="connsiteY0-38" fmla="*/ 2601044 h 2613744"/>
              <a:gd name="connsiteX1-39" fmla="*/ 105193 w 3017066"/>
              <a:gd name="connsiteY1-40" fmla="*/ 1943223 h 2613744"/>
              <a:gd name="connsiteX2-41" fmla="*/ 1368839 w 3017066"/>
              <a:gd name="connsiteY2-42" fmla="*/ 0 h 2613744"/>
              <a:gd name="connsiteX3-43" fmla="*/ 3017066 w 3017066"/>
              <a:gd name="connsiteY3-44" fmla="*/ 2613744 h 2613744"/>
              <a:gd name="connsiteX4-45" fmla="*/ 0 w 3017066"/>
              <a:gd name="connsiteY4-46" fmla="*/ 2601044 h 2613744"/>
              <a:gd name="connsiteX0-47" fmla="*/ 537730 w 2919796"/>
              <a:gd name="connsiteY0-48" fmla="*/ 2702644 h 2702644"/>
              <a:gd name="connsiteX1-49" fmla="*/ 7923 w 2919796"/>
              <a:gd name="connsiteY1-50" fmla="*/ 1943223 h 2702644"/>
              <a:gd name="connsiteX2-51" fmla="*/ 1271569 w 2919796"/>
              <a:gd name="connsiteY2-52" fmla="*/ 0 h 2702644"/>
              <a:gd name="connsiteX3-53" fmla="*/ 2919796 w 2919796"/>
              <a:gd name="connsiteY3-54" fmla="*/ 2613744 h 2702644"/>
              <a:gd name="connsiteX4-55" fmla="*/ 537730 w 2919796"/>
              <a:gd name="connsiteY4-56" fmla="*/ 2702644 h 2702644"/>
              <a:gd name="connsiteX0-57" fmla="*/ 552634 w 2934700"/>
              <a:gd name="connsiteY0-58" fmla="*/ 2702644 h 2702644"/>
              <a:gd name="connsiteX1-59" fmla="*/ 22827 w 2934700"/>
              <a:gd name="connsiteY1-60" fmla="*/ 1943223 h 2702644"/>
              <a:gd name="connsiteX2-61" fmla="*/ 1286473 w 2934700"/>
              <a:gd name="connsiteY2-62" fmla="*/ 0 h 2702644"/>
              <a:gd name="connsiteX3-63" fmla="*/ 2934700 w 2934700"/>
              <a:gd name="connsiteY3-64" fmla="*/ 2613744 h 2702644"/>
              <a:gd name="connsiteX4-65" fmla="*/ 552634 w 2934700"/>
              <a:gd name="connsiteY4-66" fmla="*/ 2702644 h 2702644"/>
              <a:gd name="connsiteX0-67" fmla="*/ 529807 w 2911873"/>
              <a:gd name="connsiteY0-68" fmla="*/ 2702644 h 2702644"/>
              <a:gd name="connsiteX1-69" fmla="*/ 0 w 2911873"/>
              <a:gd name="connsiteY1-70" fmla="*/ 1943223 h 2702644"/>
              <a:gd name="connsiteX2-71" fmla="*/ 1263646 w 2911873"/>
              <a:gd name="connsiteY2-72" fmla="*/ 0 h 2702644"/>
              <a:gd name="connsiteX3-73" fmla="*/ 2911873 w 2911873"/>
              <a:gd name="connsiteY3-74" fmla="*/ 2613744 h 2702644"/>
              <a:gd name="connsiteX4-75" fmla="*/ 529807 w 2911873"/>
              <a:gd name="connsiteY4-76" fmla="*/ 2702644 h 2702644"/>
              <a:gd name="connsiteX0-77" fmla="*/ 529807 w 2911873"/>
              <a:gd name="connsiteY0-78" fmla="*/ 2702644 h 2702644"/>
              <a:gd name="connsiteX1-79" fmla="*/ 0 w 2911873"/>
              <a:gd name="connsiteY1-80" fmla="*/ 1943223 h 2702644"/>
              <a:gd name="connsiteX2-81" fmla="*/ 1263646 w 2911873"/>
              <a:gd name="connsiteY2-82" fmla="*/ 0 h 2702644"/>
              <a:gd name="connsiteX3-83" fmla="*/ 2911873 w 2911873"/>
              <a:gd name="connsiteY3-84" fmla="*/ 2613744 h 2702644"/>
              <a:gd name="connsiteX4-85" fmla="*/ 529807 w 2911873"/>
              <a:gd name="connsiteY4-86" fmla="*/ 2702644 h 2702644"/>
              <a:gd name="connsiteX0-87" fmla="*/ 529807 w 2911873"/>
              <a:gd name="connsiteY0-88" fmla="*/ 2702644 h 2844923"/>
              <a:gd name="connsiteX1-89" fmla="*/ 0 w 2911873"/>
              <a:gd name="connsiteY1-90" fmla="*/ 1943223 h 2844923"/>
              <a:gd name="connsiteX2-91" fmla="*/ 1263646 w 2911873"/>
              <a:gd name="connsiteY2-92" fmla="*/ 0 h 2844923"/>
              <a:gd name="connsiteX3-93" fmla="*/ 2911873 w 2911873"/>
              <a:gd name="connsiteY3-94" fmla="*/ 2613744 h 2844923"/>
              <a:gd name="connsiteX4-95" fmla="*/ 1241478 w 2911873"/>
              <a:gd name="connsiteY4-96" fmla="*/ 2844923 h 2844923"/>
              <a:gd name="connsiteX5" fmla="*/ 529807 w 2911873"/>
              <a:gd name="connsiteY5" fmla="*/ 2702644 h 2844923"/>
              <a:gd name="connsiteX0-97" fmla="*/ 529807 w 2619773"/>
              <a:gd name="connsiteY0-98" fmla="*/ 2702644 h 2844923"/>
              <a:gd name="connsiteX1-99" fmla="*/ 0 w 2619773"/>
              <a:gd name="connsiteY1-100" fmla="*/ 1943223 h 2844923"/>
              <a:gd name="connsiteX2-101" fmla="*/ 1263646 w 2619773"/>
              <a:gd name="connsiteY2-102" fmla="*/ 0 h 2844923"/>
              <a:gd name="connsiteX3-103" fmla="*/ 2619773 w 2619773"/>
              <a:gd name="connsiteY3-104" fmla="*/ 2143844 h 2844923"/>
              <a:gd name="connsiteX4-105" fmla="*/ 1241478 w 2619773"/>
              <a:gd name="connsiteY4-106" fmla="*/ 2844923 h 2844923"/>
              <a:gd name="connsiteX5-107" fmla="*/ 529807 w 2619773"/>
              <a:gd name="connsiteY5-108" fmla="*/ 2702644 h 2844923"/>
              <a:gd name="connsiteX0-109" fmla="*/ 529807 w 2619773"/>
              <a:gd name="connsiteY0-110" fmla="*/ 2702644 h 2959223"/>
              <a:gd name="connsiteX1-111" fmla="*/ 0 w 2619773"/>
              <a:gd name="connsiteY1-112" fmla="*/ 1943223 h 2959223"/>
              <a:gd name="connsiteX2-113" fmla="*/ 1263646 w 2619773"/>
              <a:gd name="connsiteY2-114" fmla="*/ 0 h 2959223"/>
              <a:gd name="connsiteX3-115" fmla="*/ 2619773 w 2619773"/>
              <a:gd name="connsiteY3-116" fmla="*/ 2143844 h 2959223"/>
              <a:gd name="connsiteX4-117" fmla="*/ 1216078 w 2619773"/>
              <a:gd name="connsiteY4-118" fmla="*/ 2959223 h 2959223"/>
              <a:gd name="connsiteX5-119" fmla="*/ 529807 w 2619773"/>
              <a:gd name="connsiteY5-120" fmla="*/ 2702644 h 2959223"/>
              <a:gd name="connsiteX0-121" fmla="*/ 529807 w 2619773"/>
              <a:gd name="connsiteY0-122" fmla="*/ 2702644 h 2959223"/>
              <a:gd name="connsiteX1-123" fmla="*/ 0 w 2619773"/>
              <a:gd name="connsiteY1-124" fmla="*/ 1943223 h 2959223"/>
              <a:gd name="connsiteX2-125" fmla="*/ 1263646 w 2619773"/>
              <a:gd name="connsiteY2-126" fmla="*/ 0 h 2959223"/>
              <a:gd name="connsiteX3-127" fmla="*/ 2619773 w 2619773"/>
              <a:gd name="connsiteY3-128" fmla="*/ 2143844 h 2959223"/>
              <a:gd name="connsiteX4-129" fmla="*/ 1216078 w 2619773"/>
              <a:gd name="connsiteY4-130" fmla="*/ 2959223 h 2959223"/>
              <a:gd name="connsiteX5-131" fmla="*/ 529807 w 2619773"/>
              <a:gd name="connsiteY5-132" fmla="*/ 2702644 h 2959223"/>
              <a:gd name="connsiteX0-133" fmla="*/ 529807 w 2619773"/>
              <a:gd name="connsiteY0-134" fmla="*/ 2702644 h 2959223"/>
              <a:gd name="connsiteX1-135" fmla="*/ 0 w 2619773"/>
              <a:gd name="connsiteY1-136" fmla="*/ 1943223 h 2959223"/>
              <a:gd name="connsiteX2-137" fmla="*/ 1263646 w 2619773"/>
              <a:gd name="connsiteY2-138" fmla="*/ 0 h 2959223"/>
              <a:gd name="connsiteX3-139" fmla="*/ 2619773 w 2619773"/>
              <a:gd name="connsiteY3-140" fmla="*/ 2143844 h 2959223"/>
              <a:gd name="connsiteX4-141" fmla="*/ 1216078 w 2619773"/>
              <a:gd name="connsiteY4-142" fmla="*/ 2959223 h 2959223"/>
              <a:gd name="connsiteX5-143" fmla="*/ 529807 w 2619773"/>
              <a:gd name="connsiteY5-144" fmla="*/ 2702644 h 2959223"/>
              <a:gd name="connsiteX0-145" fmla="*/ 529807 w 2708673"/>
              <a:gd name="connsiteY0-146" fmla="*/ 2702644 h 2959223"/>
              <a:gd name="connsiteX1-147" fmla="*/ 0 w 2708673"/>
              <a:gd name="connsiteY1-148" fmla="*/ 1943223 h 2959223"/>
              <a:gd name="connsiteX2-149" fmla="*/ 1263646 w 2708673"/>
              <a:gd name="connsiteY2-150" fmla="*/ 0 h 2959223"/>
              <a:gd name="connsiteX3-151" fmla="*/ 2708673 w 2708673"/>
              <a:gd name="connsiteY3-152" fmla="*/ 2258144 h 2959223"/>
              <a:gd name="connsiteX4-153" fmla="*/ 1216078 w 2708673"/>
              <a:gd name="connsiteY4-154" fmla="*/ 2959223 h 2959223"/>
              <a:gd name="connsiteX5-155" fmla="*/ 529807 w 2708673"/>
              <a:gd name="connsiteY5-156" fmla="*/ 2702644 h 2959223"/>
              <a:gd name="connsiteX0-157" fmla="*/ 529807 w 2708673"/>
              <a:gd name="connsiteY0-158" fmla="*/ 2702644 h 3035423"/>
              <a:gd name="connsiteX1-159" fmla="*/ 0 w 2708673"/>
              <a:gd name="connsiteY1-160" fmla="*/ 1943223 h 3035423"/>
              <a:gd name="connsiteX2-161" fmla="*/ 1263646 w 2708673"/>
              <a:gd name="connsiteY2-162" fmla="*/ 0 h 3035423"/>
              <a:gd name="connsiteX3-163" fmla="*/ 2708673 w 2708673"/>
              <a:gd name="connsiteY3-164" fmla="*/ 2258144 h 3035423"/>
              <a:gd name="connsiteX4-165" fmla="*/ 1216078 w 2708673"/>
              <a:gd name="connsiteY4-166" fmla="*/ 3035423 h 3035423"/>
              <a:gd name="connsiteX5-167" fmla="*/ 529807 w 2708673"/>
              <a:gd name="connsiteY5-168" fmla="*/ 2702644 h 3035423"/>
              <a:gd name="connsiteX0-169" fmla="*/ 631407 w 2810273"/>
              <a:gd name="connsiteY0-170" fmla="*/ 2702644 h 3035423"/>
              <a:gd name="connsiteX1-171" fmla="*/ 0 w 2810273"/>
              <a:gd name="connsiteY1-172" fmla="*/ 1994023 h 3035423"/>
              <a:gd name="connsiteX2-173" fmla="*/ 1365246 w 2810273"/>
              <a:gd name="connsiteY2-174" fmla="*/ 0 h 3035423"/>
              <a:gd name="connsiteX3-175" fmla="*/ 2810273 w 2810273"/>
              <a:gd name="connsiteY3-176" fmla="*/ 2258144 h 3035423"/>
              <a:gd name="connsiteX4-177" fmla="*/ 1317678 w 2810273"/>
              <a:gd name="connsiteY4-178" fmla="*/ 3035423 h 3035423"/>
              <a:gd name="connsiteX5-179" fmla="*/ 631407 w 2810273"/>
              <a:gd name="connsiteY5-180" fmla="*/ 2702644 h 3035423"/>
              <a:gd name="connsiteX0-181" fmla="*/ 631407 w 2899173"/>
              <a:gd name="connsiteY0-182" fmla="*/ 2702644 h 3035423"/>
              <a:gd name="connsiteX1-183" fmla="*/ 0 w 2899173"/>
              <a:gd name="connsiteY1-184" fmla="*/ 1994023 h 3035423"/>
              <a:gd name="connsiteX2-185" fmla="*/ 1365246 w 2899173"/>
              <a:gd name="connsiteY2-186" fmla="*/ 0 h 3035423"/>
              <a:gd name="connsiteX3-187" fmla="*/ 2899173 w 2899173"/>
              <a:gd name="connsiteY3-188" fmla="*/ 2461344 h 3035423"/>
              <a:gd name="connsiteX4-189" fmla="*/ 1317678 w 2899173"/>
              <a:gd name="connsiteY4-190" fmla="*/ 3035423 h 3035423"/>
              <a:gd name="connsiteX5-191" fmla="*/ 631407 w 2899173"/>
              <a:gd name="connsiteY5-192" fmla="*/ 2702644 h 3035423"/>
              <a:gd name="connsiteX0-193" fmla="*/ 631407 w 2899173"/>
              <a:gd name="connsiteY0-194" fmla="*/ 2702644 h 3035423"/>
              <a:gd name="connsiteX1-195" fmla="*/ 0 w 2899173"/>
              <a:gd name="connsiteY1-196" fmla="*/ 1994023 h 3035423"/>
              <a:gd name="connsiteX2-197" fmla="*/ 1365246 w 2899173"/>
              <a:gd name="connsiteY2-198" fmla="*/ 0 h 3035423"/>
              <a:gd name="connsiteX3-199" fmla="*/ 2899173 w 2899173"/>
              <a:gd name="connsiteY3-200" fmla="*/ 2461344 h 3035423"/>
              <a:gd name="connsiteX4-201" fmla="*/ 1317678 w 2899173"/>
              <a:gd name="connsiteY4-202" fmla="*/ 3035423 h 3035423"/>
              <a:gd name="connsiteX5-203" fmla="*/ 631407 w 2899173"/>
              <a:gd name="connsiteY5-204" fmla="*/ 2702644 h 3035423"/>
              <a:gd name="connsiteX0-205" fmla="*/ 631407 w 2899173"/>
              <a:gd name="connsiteY0-206" fmla="*/ 2702644 h 3086223"/>
              <a:gd name="connsiteX1-207" fmla="*/ 0 w 2899173"/>
              <a:gd name="connsiteY1-208" fmla="*/ 1994023 h 3086223"/>
              <a:gd name="connsiteX2-209" fmla="*/ 1365246 w 2899173"/>
              <a:gd name="connsiteY2-210" fmla="*/ 0 h 3086223"/>
              <a:gd name="connsiteX3-211" fmla="*/ 2899173 w 2899173"/>
              <a:gd name="connsiteY3-212" fmla="*/ 2461344 h 3086223"/>
              <a:gd name="connsiteX4-213" fmla="*/ 1330378 w 2899173"/>
              <a:gd name="connsiteY4-214" fmla="*/ 3086223 h 3086223"/>
              <a:gd name="connsiteX5-215" fmla="*/ 631407 w 2899173"/>
              <a:gd name="connsiteY5-216" fmla="*/ 2702644 h 3086223"/>
              <a:gd name="connsiteX0-217" fmla="*/ 631407 w 2899173"/>
              <a:gd name="connsiteY0-218" fmla="*/ 2702644 h 3060823"/>
              <a:gd name="connsiteX1-219" fmla="*/ 0 w 2899173"/>
              <a:gd name="connsiteY1-220" fmla="*/ 1994023 h 3060823"/>
              <a:gd name="connsiteX2-221" fmla="*/ 1365246 w 2899173"/>
              <a:gd name="connsiteY2-222" fmla="*/ 0 h 3060823"/>
              <a:gd name="connsiteX3-223" fmla="*/ 2899173 w 2899173"/>
              <a:gd name="connsiteY3-224" fmla="*/ 2461344 h 3060823"/>
              <a:gd name="connsiteX4-225" fmla="*/ 1508178 w 2899173"/>
              <a:gd name="connsiteY4-226" fmla="*/ 3060823 h 3060823"/>
              <a:gd name="connsiteX5-227" fmla="*/ 631407 w 2899173"/>
              <a:gd name="connsiteY5-228" fmla="*/ 2702644 h 3060823"/>
              <a:gd name="connsiteX0-229" fmla="*/ 631407 w 2899173"/>
              <a:gd name="connsiteY0-230" fmla="*/ 2702644 h 3060823"/>
              <a:gd name="connsiteX1-231" fmla="*/ 0 w 2899173"/>
              <a:gd name="connsiteY1-232" fmla="*/ 1994023 h 3060823"/>
              <a:gd name="connsiteX2-233" fmla="*/ 1365246 w 2899173"/>
              <a:gd name="connsiteY2-234" fmla="*/ 0 h 3060823"/>
              <a:gd name="connsiteX3-235" fmla="*/ 2899173 w 2899173"/>
              <a:gd name="connsiteY3-236" fmla="*/ 2461344 h 3060823"/>
              <a:gd name="connsiteX4-237" fmla="*/ 1508178 w 2899173"/>
              <a:gd name="connsiteY4-238" fmla="*/ 3060823 h 3060823"/>
              <a:gd name="connsiteX5-239" fmla="*/ 631407 w 2899173"/>
              <a:gd name="connsiteY5-240" fmla="*/ 2702644 h 3060823"/>
              <a:gd name="connsiteX0-241" fmla="*/ 631407 w 2899173"/>
              <a:gd name="connsiteY0-242" fmla="*/ 2702644 h 3060823"/>
              <a:gd name="connsiteX1-243" fmla="*/ 0 w 2899173"/>
              <a:gd name="connsiteY1-244" fmla="*/ 1994023 h 3060823"/>
              <a:gd name="connsiteX2-245" fmla="*/ 1365246 w 2899173"/>
              <a:gd name="connsiteY2-246" fmla="*/ 0 h 3060823"/>
              <a:gd name="connsiteX3-247" fmla="*/ 2899173 w 2899173"/>
              <a:gd name="connsiteY3-248" fmla="*/ 2461344 h 3060823"/>
              <a:gd name="connsiteX4-249" fmla="*/ 1508178 w 2899173"/>
              <a:gd name="connsiteY4-250" fmla="*/ 3060823 h 3060823"/>
              <a:gd name="connsiteX5-251" fmla="*/ 631407 w 2899173"/>
              <a:gd name="connsiteY5-252" fmla="*/ 2702644 h 3060823"/>
              <a:gd name="connsiteX0-253" fmla="*/ 663159 w 2930925"/>
              <a:gd name="connsiteY0-254" fmla="*/ 2702644 h 3060823"/>
              <a:gd name="connsiteX1-255" fmla="*/ 0 w 2930925"/>
              <a:gd name="connsiteY1-256" fmla="*/ 2032204 h 3060823"/>
              <a:gd name="connsiteX2-257" fmla="*/ 1396998 w 2930925"/>
              <a:gd name="connsiteY2-258" fmla="*/ 0 h 3060823"/>
              <a:gd name="connsiteX3-259" fmla="*/ 2930925 w 2930925"/>
              <a:gd name="connsiteY3-260" fmla="*/ 2461344 h 3060823"/>
              <a:gd name="connsiteX4-261" fmla="*/ 1539930 w 2930925"/>
              <a:gd name="connsiteY4-262" fmla="*/ 3060823 h 3060823"/>
              <a:gd name="connsiteX5-263" fmla="*/ 663159 w 2930925"/>
              <a:gd name="connsiteY5-264" fmla="*/ 2702644 h 3060823"/>
              <a:gd name="connsiteX0-265" fmla="*/ 663159 w 2930925"/>
              <a:gd name="connsiteY0-266" fmla="*/ 2702644 h 3060823"/>
              <a:gd name="connsiteX1-267" fmla="*/ 0 w 2930925"/>
              <a:gd name="connsiteY1-268" fmla="*/ 2032204 h 3060823"/>
              <a:gd name="connsiteX2-269" fmla="*/ 1396998 w 2930925"/>
              <a:gd name="connsiteY2-270" fmla="*/ 0 h 3060823"/>
              <a:gd name="connsiteX3-271" fmla="*/ 2930925 w 2930925"/>
              <a:gd name="connsiteY3-272" fmla="*/ 2461344 h 3060823"/>
              <a:gd name="connsiteX4-273" fmla="*/ 1539930 w 2930925"/>
              <a:gd name="connsiteY4-274" fmla="*/ 3060823 h 3060823"/>
              <a:gd name="connsiteX5-275" fmla="*/ 663159 w 2930925"/>
              <a:gd name="connsiteY5-276" fmla="*/ 2702644 h 3060823"/>
              <a:gd name="connsiteX0-277" fmla="*/ 663159 w 2930925"/>
              <a:gd name="connsiteY0-278" fmla="*/ 2702644 h 3060823"/>
              <a:gd name="connsiteX1-279" fmla="*/ 0 w 2930925"/>
              <a:gd name="connsiteY1-280" fmla="*/ 2032204 h 3060823"/>
              <a:gd name="connsiteX2-281" fmla="*/ 1396998 w 2930925"/>
              <a:gd name="connsiteY2-282" fmla="*/ 0 h 3060823"/>
              <a:gd name="connsiteX3-283" fmla="*/ 2930925 w 2930925"/>
              <a:gd name="connsiteY3-284" fmla="*/ 2461344 h 3060823"/>
              <a:gd name="connsiteX4-285" fmla="*/ 1539930 w 2930925"/>
              <a:gd name="connsiteY4-286" fmla="*/ 3060823 h 3060823"/>
              <a:gd name="connsiteX5-287" fmla="*/ 663159 w 2930925"/>
              <a:gd name="connsiteY5-288" fmla="*/ 2702644 h 3060823"/>
              <a:gd name="connsiteX0-289" fmla="*/ 663159 w 2930925"/>
              <a:gd name="connsiteY0-290" fmla="*/ 2702644 h 3060823"/>
              <a:gd name="connsiteX1-291" fmla="*/ 0 w 2930925"/>
              <a:gd name="connsiteY1-292" fmla="*/ 2032204 h 3060823"/>
              <a:gd name="connsiteX2-293" fmla="*/ 1396998 w 2930925"/>
              <a:gd name="connsiteY2-294" fmla="*/ 0 h 3060823"/>
              <a:gd name="connsiteX3-295" fmla="*/ 2930925 w 2930925"/>
              <a:gd name="connsiteY3-296" fmla="*/ 2461344 h 3060823"/>
              <a:gd name="connsiteX4-297" fmla="*/ 1539930 w 2930925"/>
              <a:gd name="connsiteY4-298" fmla="*/ 3060823 h 3060823"/>
              <a:gd name="connsiteX5-299" fmla="*/ 663159 w 2930925"/>
              <a:gd name="connsiteY5-300" fmla="*/ 2702644 h 3060823"/>
              <a:gd name="connsiteX0-301" fmla="*/ 663159 w 2930925"/>
              <a:gd name="connsiteY0-302" fmla="*/ 2702644 h 2908539"/>
              <a:gd name="connsiteX1-303" fmla="*/ 0 w 2930925"/>
              <a:gd name="connsiteY1-304" fmla="*/ 2032204 h 2908539"/>
              <a:gd name="connsiteX2-305" fmla="*/ 1396998 w 2930925"/>
              <a:gd name="connsiteY2-306" fmla="*/ 0 h 2908539"/>
              <a:gd name="connsiteX3-307" fmla="*/ 2930925 w 2930925"/>
              <a:gd name="connsiteY3-308" fmla="*/ 2461344 h 2908539"/>
              <a:gd name="connsiteX4-309" fmla="*/ 1559196 w 2930925"/>
              <a:gd name="connsiteY4-310" fmla="*/ 2908539 h 2908539"/>
              <a:gd name="connsiteX5-311" fmla="*/ 663159 w 2930925"/>
              <a:gd name="connsiteY5-312" fmla="*/ 2702644 h 2908539"/>
              <a:gd name="connsiteX0-313" fmla="*/ 663159 w 2930925"/>
              <a:gd name="connsiteY0-314" fmla="*/ 2702644 h 2959458"/>
              <a:gd name="connsiteX1-315" fmla="*/ 0 w 2930925"/>
              <a:gd name="connsiteY1-316" fmla="*/ 2032204 h 2959458"/>
              <a:gd name="connsiteX2-317" fmla="*/ 1396998 w 2930925"/>
              <a:gd name="connsiteY2-318" fmla="*/ 0 h 2959458"/>
              <a:gd name="connsiteX3-319" fmla="*/ 2930925 w 2930925"/>
              <a:gd name="connsiteY3-320" fmla="*/ 2461344 h 2959458"/>
              <a:gd name="connsiteX4-321" fmla="*/ 1559412 w 2930925"/>
              <a:gd name="connsiteY4-322" fmla="*/ 2959458 h 2959458"/>
              <a:gd name="connsiteX5-323" fmla="*/ 663159 w 2930925"/>
              <a:gd name="connsiteY5-324" fmla="*/ 2702644 h 2959458"/>
              <a:gd name="connsiteX0-325" fmla="*/ 663159 w 2930925"/>
              <a:gd name="connsiteY0-326" fmla="*/ 2702644 h 2959458"/>
              <a:gd name="connsiteX1-327" fmla="*/ 0 w 2930925"/>
              <a:gd name="connsiteY1-328" fmla="*/ 2032204 h 2959458"/>
              <a:gd name="connsiteX2-329" fmla="*/ 1396998 w 2930925"/>
              <a:gd name="connsiteY2-330" fmla="*/ 0 h 2959458"/>
              <a:gd name="connsiteX3-331" fmla="*/ 2930925 w 2930925"/>
              <a:gd name="connsiteY3-332" fmla="*/ 2461344 h 2959458"/>
              <a:gd name="connsiteX4-333" fmla="*/ 1559412 w 2930925"/>
              <a:gd name="connsiteY4-334" fmla="*/ 2959458 h 2959458"/>
              <a:gd name="connsiteX5-335" fmla="*/ 663159 w 2930925"/>
              <a:gd name="connsiteY5-336" fmla="*/ 2702644 h 2959458"/>
              <a:gd name="connsiteX0-337" fmla="*/ 663159 w 2893222"/>
              <a:gd name="connsiteY0-338" fmla="*/ 2702644 h 2959458"/>
              <a:gd name="connsiteX1-339" fmla="*/ 0 w 2893222"/>
              <a:gd name="connsiteY1-340" fmla="*/ 2032204 h 2959458"/>
              <a:gd name="connsiteX2-341" fmla="*/ 1396998 w 2893222"/>
              <a:gd name="connsiteY2-342" fmla="*/ 0 h 2959458"/>
              <a:gd name="connsiteX3-343" fmla="*/ 2893222 w 2893222"/>
              <a:gd name="connsiteY3-344" fmla="*/ 2404291 h 2959458"/>
              <a:gd name="connsiteX4-345" fmla="*/ 1559412 w 2893222"/>
              <a:gd name="connsiteY4-346" fmla="*/ 2959458 h 2959458"/>
              <a:gd name="connsiteX5-347" fmla="*/ 663159 w 2893222"/>
              <a:gd name="connsiteY5-348" fmla="*/ 2702644 h 2959458"/>
              <a:gd name="connsiteX0-349" fmla="*/ 663159 w 2893222"/>
              <a:gd name="connsiteY0-350" fmla="*/ 2702644 h 2959458"/>
              <a:gd name="connsiteX1-351" fmla="*/ 0 w 2893222"/>
              <a:gd name="connsiteY1-352" fmla="*/ 2032204 h 2959458"/>
              <a:gd name="connsiteX2-353" fmla="*/ 1396998 w 2893222"/>
              <a:gd name="connsiteY2-354" fmla="*/ 0 h 2959458"/>
              <a:gd name="connsiteX3-355" fmla="*/ 2893222 w 2893222"/>
              <a:gd name="connsiteY3-356" fmla="*/ 2404291 h 2959458"/>
              <a:gd name="connsiteX4-357" fmla="*/ 1559412 w 2893222"/>
              <a:gd name="connsiteY4-358" fmla="*/ 2959458 h 2959458"/>
              <a:gd name="connsiteX5-359" fmla="*/ 663159 w 2893222"/>
              <a:gd name="connsiteY5-360" fmla="*/ 2702644 h 2959458"/>
              <a:gd name="connsiteX0-361" fmla="*/ 663159 w 2893222"/>
              <a:gd name="connsiteY0-362" fmla="*/ 2702644 h 2959458"/>
              <a:gd name="connsiteX1-363" fmla="*/ 0 w 2893222"/>
              <a:gd name="connsiteY1-364" fmla="*/ 2032204 h 2959458"/>
              <a:gd name="connsiteX2-365" fmla="*/ 1396998 w 2893222"/>
              <a:gd name="connsiteY2-366" fmla="*/ 0 h 2959458"/>
              <a:gd name="connsiteX3-367" fmla="*/ 2893222 w 2893222"/>
              <a:gd name="connsiteY3-368" fmla="*/ 2404291 h 2959458"/>
              <a:gd name="connsiteX4-369" fmla="*/ 1559412 w 2893222"/>
              <a:gd name="connsiteY4-370" fmla="*/ 2959458 h 2959458"/>
              <a:gd name="connsiteX5-371" fmla="*/ 663159 w 2893222"/>
              <a:gd name="connsiteY5-372" fmla="*/ 2702644 h 2959458"/>
            </a:gdLst>
            <a:ahLst/>
            <a:cxnLst>
              <a:cxn ang="0">
                <a:pos x="connsiteX0-1" y="connsiteY0-2"/>
              </a:cxn>
              <a:cxn ang="0">
                <a:pos x="connsiteX1-3" y="connsiteY1-4"/>
              </a:cxn>
              <a:cxn ang="0">
                <a:pos x="connsiteX2-5" y="connsiteY2-6"/>
              </a:cxn>
              <a:cxn ang="0">
                <a:pos x="connsiteX3-7" y="connsiteY3-8"/>
              </a:cxn>
              <a:cxn ang="0">
                <a:pos x="connsiteX4-25" y="connsiteY4-26"/>
              </a:cxn>
              <a:cxn ang="0">
                <a:pos x="connsiteX5-107" y="connsiteY5-108"/>
              </a:cxn>
            </a:cxnLst>
            <a:rect l="l" t="t" r="r" b="b"/>
            <a:pathLst>
              <a:path w="2893222" h="2959458">
                <a:moveTo>
                  <a:pt x="663159" y="2702644"/>
                </a:moveTo>
                <a:cubicBezTo>
                  <a:pt x="270694" y="2413616"/>
                  <a:pt x="297292" y="2480177"/>
                  <a:pt x="0" y="2032204"/>
                </a:cubicBezTo>
                <a:lnTo>
                  <a:pt x="1396998" y="0"/>
                </a:lnTo>
                <a:lnTo>
                  <a:pt x="2893222" y="2404291"/>
                </a:lnTo>
                <a:cubicBezTo>
                  <a:pt x="2180089" y="2991587"/>
                  <a:pt x="1930209" y="2931200"/>
                  <a:pt x="1559412" y="2959458"/>
                </a:cubicBezTo>
                <a:cubicBezTo>
                  <a:pt x="1254627" y="2941783"/>
                  <a:pt x="930144" y="2872952"/>
                  <a:pt x="663159" y="2702644"/>
                </a:cubicBezTo>
                <a:close/>
              </a:path>
            </a:pathLst>
          </a:custGeom>
          <a:solidFill>
            <a:schemeClr val="bg1">
              <a:lumMod val="75000"/>
            </a:schemeClr>
          </a:solidFill>
          <a:ln w="9525" cap="rnd">
            <a:solidFill>
              <a:srgbClr val="E6E6E6"/>
            </a:solidFill>
            <a:prstDash val="solid"/>
            <a:round/>
          </a:ln>
        </p:spPr>
        <p:txBody>
          <a:bodyPr vert="eaVert" lIns="67108" tIns="33554" rIns="67108" bIns="33554" anchor="ctr"/>
          <a:lstStyle/>
          <a:p>
            <a:pPr>
              <a:defRPr/>
            </a:pPr>
            <a:endParaRPr lang="zh-CN" altLang="en-US" sz="1100" kern="0">
              <a:solidFill>
                <a:sysClr val="window" lastClr="FFFFFF"/>
              </a:solidFill>
              <a:latin typeface="微软雅黑" panose="020B0503020204020204" pitchFamily="34" charset="-122"/>
              <a:ea typeface="微软雅黑" panose="020B0503020204020204" pitchFamily="34" charset="-122"/>
            </a:endParaRPr>
          </a:p>
        </p:txBody>
      </p:sp>
      <p:sp>
        <p:nvSpPr>
          <p:cNvPr id="13" name="等腰三角形 21"/>
          <p:cNvSpPr/>
          <p:nvPr/>
        </p:nvSpPr>
        <p:spPr bwMode="auto">
          <a:xfrm rot="16200000" flipH="1">
            <a:off x="4597773" y="856621"/>
            <a:ext cx="2128944" cy="2167756"/>
          </a:xfrm>
          <a:custGeom>
            <a:avLst/>
            <a:gdLst>
              <a:gd name="connsiteX0" fmla="*/ 0 w 3169466"/>
              <a:gd name="connsiteY0" fmla="*/ 3096344 h 3096344"/>
              <a:gd name="connsiteX1" fmla="*/ 1508539 w 3169466"/>
              <a:gd name="connsiteY1" fmla="*/ 0 h 3096344"/>
              <a:gd name="connsiteX2" fmla="*/ 3169466 w 3169466"/>
              <a:gd name="connsiteY2" fmla="*/ 3096344 h 3096344"/>
              <a:gd name="connsiteX3" fmla="*/ 0 w 3169466"/>
              <a:gd name="connsiteY3" fmla="*/ 3096344 h 3096344"/>
              <a:gd name="connsiteX0-1" fmla="*/ 0 w 3017066"/>
              <a:gd name="connsiteY0-2" fmla="*/ 3083644 h 3096344"/>
              <a:gd name="connsiteX1-3" fmla="*/ 1356139 w 3017066"/>
              <a:gd name="connsiteY1-4" fmla="*/ 0 h 3096344"/>
              <a:gd name="connsiteX2-5" fmla="*/ 3017066 w 3017066"/>
              <a:gd name="connsiteY2-6" fmla="*/ 3096344 h 3096344"/>
              <a:gd name="connsiteX3-7" fmla="*/ 0 w 3017066"/>
              <a:gd name="connsiteY3-8" fmla="*/ 3083644 h 3096344"/>
              <a:gd name="connsiteX0-9" fmla="*/ 0 w 3017066"/>
              <a:gd name="connsiteY0-10" fmla="*/ 3083644 h 3096344"/>
              <a:gd name="connsiteX1-11" fmla="*/ 181393 w 3017066"/>
              <a:gd name="connsiteY1-12" fmla="*/ 2273423 h 3096344"/>
              <a:gd name="connsiteX2-13" fmla="*/ 1356139 w 3017066"/>
              <a:gd name="connsiteY2-14" fmla="*/ 0 h 3096344"/>
              <a:gd name="connsiteX3-15" fmla="*/ 3017066 w 3017066"/>
              <a:gd name="connsiteY3-16" fmla="*/ 3096344 h 3096344"/>
              <a:gd name="connsiteX4" fmla="*/ 0 w 3017066"/>
              <a:gd name="connsiteY4" fmla="*/ 3083644 h 3096344"/>
              <a:gd name="connsiteX0-17" fmla="*/ 0 w 3017066"/>
              <a:gd name="connsiteY0-18" fmla="*/ 3083644 h 3096344"/>
              <a:gd name="connsiteX1-19" fmla="*/ 181393 w 3017066"/>
              <a:gd name="connsiteY1-20" fmla="*/ 2222623 h 3096344"/>
              <a:gd name="connsiteX2-21" fmla="*/ 1356139 w 3017066"/>
              <a:gd name="connsiteY2-22" fmla="*/ 0 h 3096344"/>
              <a:gd name="connsiteX3-23" fmla="*/ 3017066 w 3017066"/>
              <a:gd name="connsiteY3-24" fmla="*/ 3096344 h 3096344"/>
              <a:gd name="connsiteX4-25" fmla="*/ 0 w 3017066"/>
              <a:gd name="connsiteY4-26" fmla="*/ 3083644 h 3096344"/>
              <a:gd name="connsiteX0-27" fmla="*/ 0 w 3017066"/>
              <a:gd name="connsiteY0-28" fmla="*/ 3083644 h 3096344"/>
              <a:gd name="connsiteX1-29" fmla="*/ 105193 w 3017066"/>
              <a:gd name="connsiteY1-30" fmla="*/ 2425823 h 3096344"/>
              <a:gd name="connsiteX2-31" fmla="*/ 1356139 w 3017066"/>
              <a:gd name="connsiteY2-32" fmla="*/ 0 h 3096344"/>
              <a:gd name="connsiteX3-33" fmla="*/ 3017066 w 3017066"/>
              <a:gd name="connsiteY3-34" fmla="*/ 3096344 h 3096344"/>
              <a:gd name="connsiteX4-35" fmla="*/ 0 w 3017066"/>
              <a:gd name="connsiteY4-36" fmla="*/ 3083644 h 3096344"/>
              <a:gd name="connsiteX0-37" fmla="*/ 0 w 3017066"/>
              <a:gd name="connsiteY0-38" fmla="*/ 2601044 h 2613744"/>
              <a:gd name="connsiteX1-39" fmla="*/ 105193 w 3017066"/>
              <a:gd name="connsiteY1-40" fmla="*/ 1943223 h 2613744"/>
              <a:gd name="connsiteX2-41" fmla="*/ 1368839 w 3017066"/>
              <a:gd name="connsiteY2-42" fmla="*/ 0 h 2613744"/>
              <a:gd name="connsiteX3-43" fmla="*/ 3017066 w 3017066"/>
              <a:gd name="connsiteY3-44" fmla="*/ 2613744 h 2613744"/>
              <a:gd name="connsiteX4-45" fmla="*/ 0 w 3017066"/>
              <a:gd name="connsiteY4-46" fmla="*/ 2601044 h 2613744"/>
              <a:gd name="connsiteX0-47" fmla="*/ 537730 w 2919796"/>
              <a:gd name="connsiteY0-48" fmla="*/ 2702644 h 2702644"/>
              <a:gd name="connsiteX1-49" fmla="*/ 7923 w 2919796"/>
              <a:gd name="connsiteY1-50" fmla="*/ 1943223 h 2702644"/>
              <a:gd name="connsiteX2-51" fmla="*/ 1271569 w 2919796"/>
              <a:gd name="connsiteY2-52" fmla="*/ 0 h 2702644"/>
              <a:gd name="connsiteX3-53" fmla="*/ 2919796 w 2919796"/>
              <a:gd name="connsiteY3-54" fmla="*/ 2613744 h 2702644"/>
              <a:gd name="connsiteX4-55" fmla="*/ 537730 w 2919796"/>
              <a:gd name="connsiteY4-56" fmla="*/ 2702644 h 2702644"/>
              <a:gd name="connsiteX0-57" fmla="*/ 552634 w 2934700"/>
              <a:gd name="connsiteY0-58" fmla="*/ 2702644 h 2702644"/>
              <a:gd name="connsiteX1-59" fmla="*/ 22827 w 2934700"/>
              <a:gd name="connsiteY1-60" fmla="*/ 1943223 h 2702644"/>
              <a:gd name="connsiteX2-61" fmla="*/ 1286473 w 2934700"/>
              <a:gd name="connsiteY2-62" fmla="*/ 0 h 2702644"/>
              <a:gd name="connsiteX3-63" fmla="*/ 2934700 w 2934700"/>
              <a:gd name="connsiteY3-64" fmla="*/ 2613744 h 2702644"/>
              <a:gd name="connsiteX4-65" fmla="*/ 552634 w 2934700"/>
              <a:gd name="connsiteY4-66" fmla="*/ 2702644 h 2702644"/>
              <a:gd name="connsiteX0-67" fmla="*/ 529807 w 2911873"/>
              <a:gd name="connsiteY0-68" fmla="*/ 2702644 h 2702644"/>
              <a:gd name="connsiteX1-69" fmla="*/ 0 w 2911873"/>
              <a:gd name="connsiteY1-70" fmla="*/ 1943223 h 2702644"/>
              <a:gd name="connsiteX2-71" fmla="*/ 1263646 w 2911873"/>
              <a:gd name="connsiteY2-72" fmla="*/ 0 h 2702644"/>
              <a:gd name="connsiteX3-73" fmla="*/ 2911873 w 2911873"/>
              <a:gd name="connsiteY3-74" fmla="*/ 2613744 h 2702644"/>
              <a:gd name="connsiteX4-75" fmla="*/ 529807 w 2911873"/>
              <a:gd name="connsiteY4-76" fmla="*/ 2702644 h 2702644"/>
              <a:gd name="connsiteX0-77" fmla="*/ 529807 w 2911873"/>
              <a:gd name="connsiteY0-78" fmla="*/ 2702644 h 2702644"/>
              <a:gd name="connsiteX1-79" fmla="*/ 0 w 2911873"/>
              <a:gd name="connsiteY1-80" fmla="*/ 1943223 h 2702644"/>
              <a:gd name="connsiteX2-81" fmla="*/ 1263646 w 2911873"/>
              <a:gd name="connsiteY2-82" fmla="*/ 0 h 2702644"/>
              <a:gd name="connsiteX3-83" fmla="*/ 2911873 w 2911873"/>
              <a:gd name="connsiteY3-84" fmla="*/ 2613744 h 2702644"/>
              <a:gd name="connsiteX4-85" fmla="*/ 529807 w 2911873"/>
              <a:gd name="connsiteY4-86" fmla="*/ 2702644 h 2702644"/>
              <a:gd name="connsiteX0-87" fmla="*/ 529807 w 2911873"/>
              <a:gd name="connsiteY0-88" fmla="*/ 2702644 h 2844923"/>
              <a:gd name="connsiteX1-89" fmla="*/ 0 w 2911873"/>
              <a:gd name="connsiteY1-90" fmla="*/ 1943223 h 2844923"/>
              <a:gd name="connsiteX2-91" fmla="*/ 1263646 w 2911873"/>
              <a:gd name="connsiteY2-92" fmla="*/ 0 h 2844923"/>
              <a:gd name="connsiteX3-93" fmla="*/ 2911873 w 2911873"/>
              <a:gd name="connsiteY3-94" fmla="*/ 2613744 h 2844923"/>
              <a:gd name="connsiteX4-95" fmla="*/ 1241478 w 2911873"/>
              <a:gd name="connsiteY4-96" fmla="*/ 2844923 h 2844923"/>
              <a:gd name="connsiteX5" fmla="*/ 529807 w 2911873"/>
              <a:gd name="connsiteY5" fmla="*/ 2702644 h 2844923"/>
              <a:gd name="connsiteX0-97" fmla="*/ 529807 w 2619773"/>
              <a:gd name="connsiteY0-98" fmla="*/ 2702644 h 2844923"/>
              <a:gd name="connsiteX1-99" fmla="*/ 0 w 2619773"/>
              <a:gd name="connsiteY1-100" fmla="*/ 1943223 h 2844923"/>
              <a:gd name="connsiteX2-101" fmla="*/ 1263646 w 2619773"/>
              <a:gd name="connsiteY2-102" fmla="*/ 0 h 2844923"/>
              <a:gd name="connsiteX3-103" fmla="*/ 2619773 w 2619773"/>
              <a:gd name="connsiteY3-104" fmla="*/ 2143844 h 2844923"/>
              <a:gd name="connsiteX4-105" fmla="*/ 1241478 w 2619773"/>
              <a:gd name="connsiteY4-106" fmla="*/ 2844923 h 2844923"/>
              <a:gd name="connsiteX5-107" fmla="*/ 529807 w 2619773"/>
              <a:gd name="connsiteY5-108" fmla="*/ 2702644 h 2844923"/>
              <a:gd name="connsiteX0-109" fmla="*/ 529807 w 2619773"/>
              <a:gd name="connsiteY0-110" fmla="*/ 2702644 h 2959223"/>
              <a:gd name="connsiteX1-111" fmla="*/ 0 w 2619773"/>
              <a:gd name="connsiteY1-112" fmla="*/ 1943223 h 2959223"/>
              <a:gd name="connsiteX2-113" fmla="*/ 1263646 w 2619773"/>
              <a:gd name="connsiteY2-114" fmla="*/ 0 h 2959223"/>
              <a:gd name="connsiteX3-115" fmla="*/ 2619773 w 2619773"/>
              <a:gd name="connsiteY3-116" fmla="*/ 2143844 h 2959223"/>
              <a:gd name="connsiteX4-117" fmla="*/ 1216078 w 2619773"/>
              <a:gd name="connsiteY4-118" fmla="*/ 2959223 h 2959223"/>
              <a:gd name="connsiteX5-119" fmla="*/ 529807 w 2619773"/>
              <a:gd name="connsiteY5-120" fmla="*/ 2702644 h 2959223"/>
              <a:gd name="connsiteX0-121" fmla="*/ 529807 w 2619773"/>
              <a:gd name="connsiteY0-122" fmla="*/ 2702644 h 2959223"/>
              <a:gd name="connsiteX1-123" fmla="*/ 0 w 2619773"/>
              <a:gd name="connsiteY1-124" fmla="*/ 1943223 h 2959223"/>
              <a:gd name="connsiteX2-125" fmla="*/ 1263646 w 2619773"/>
              <a:gd name="connsiteY2-126" fmla="*/ 0 h 2959223"/>
              <a:gd name="connsiteX3-127" fmla="*/ 2619773 w 2619773"/>
              <a:gd name="connsiteY3-128" fmla="*/ 2143844 h 2959223"/>
              <a:gd name="connsiteX4-129" fmla="*/ 1216078 w 2619773"/>
              <a:gd name="connsiteY4-130" fmla="*/ 2959223 h 2959223"/>
              <a:gd name="connsiteX5-131" fmla="*/ 529807 w 2619773"/>
              <a:gd name="connsiteY5-132" fmla="*/ 2702644 h 2959223"/>
              <a:gd name="connsiteX0-133" fmla="*/ 529807 w 2619773"/>
              <a:gd name="connsiteY0-134" fmla="*/ 2702644 h 2959223"/>
              <a:gd name="connsiteX1-135" fmla="*/ 0 w 2619773"/>
              <a:gd name="connsiteY1-136" fmla="*/ 1943223 h 2959223"/>
              <a:gd name="connsiteX2-137" fmla="*/ 1263646 w 2619773"/>
              <a:gd name="connsiteY2-138" fmla="*/ 0 h 2959223"/>
              <a:gd name="connsiteX3-139" fmla="*/ 2619773 w 2619773"/>
              <a:gd name="connsiteY3-140" fmla="*/ 2143844 h 2959223"/>
              <a:gd name="connsiteX4-141" fmla="*/ 1216078 w 2619773"/>
              <a:gd name="connsiteY4-142" fmla="*/ 2959223 h 2959223"/>
              <a:gd name="connsiteX5-143" fmla="*/ 529807 w 2619773"/>
              <a:gd name="connsiteY5-144" fmla="*/ 2702644 h 2959223"/>
              <a:gd name="connsiteX0-145" fmla="*/ 529807 w 2708673"/>
              <a:gd name="connsiteY0-146" fmla="*/ 2702644 h 2959223"/>
              <a:gd name="connsiteX1-147" fmla="*/ 0 w 2708673"/>
              <a:gd name="connsiteY1-148" fmla="*/ 1943223 h 2959223"/>
              <a:gd name="connsiteX2-149" fmla="*/ 1263646 w 2708673"/>
              <a:gd name="connsiteY2-150" fmla="*/ 0 h 2959223"/>
              <a:gd name="connsiteX3-151" fmla="*/ 2708673 w 2708673"/>
              <a:gd name="connsiteY3-152" fmla="*/ 2258144 h 2959223"/>
              <a:gd name="connsiteX4-153" fmla="*/ 1216078 w 2708673"/>
              <a:gd name="connsiteY4-154" fmla="*/ 2959223 h 2959223"/>
              <a:gd name="connsiteX5-155" fmla="*/ 529807 w 2708673"/>
              <a:gd name="connsiteY5-156" fmla="*/ 2702644 h 2959223"/>
              <a:gd name="connsiteX0-157" fmla="*/ 529807 w 2708673"/>
              <a:gd name="connsiteY0-158" fmla="*/ 2702644 h 3035423"/>
              <a:gd name="connsiteX1-159" fmla="*/ 0 w 2708673"/>
              <a:gd name="connsiteY1-160" fmla="*/ 1943223 h 3035423"/>
              <a:gd name="connsiteX2-161" fmla="*/ 1263646 w 2708673"/>
              <a:gd name="connsiteY2-162" fmla="*/ 0 h 3035423"/>
              <a:gd name="connsiteX3-163" fmla="*/ 2708673 w 2708673"/>
              <a:gd name="connsiteY3-164" fmla="*/ 2258144 h 3035423"/>
              <a:gd name="connsiteX4-165" fmla="*/ 1216078 w 2708673"/>
              <a:gd name="connsiteY4-166" fmla="*/ 3035423 h 3035423"/>
              <a:gd name="connsiteX5-167" fmla="*/ 529807 w 2708673"/>
              <a:gd name="connsiteY5-168" fmla="*/ 2702644 h 3035423"/>
              <a:gd name="connsiteX0-169" fmla="*/ 631407 w 2810273"/>
              <a:gd name="connsiteY0-170" fmla="*/ 2702644 h 3035423"/>
              <a:gd name="connsiteX1-171" fmla="*/ 0 w 2810273"/>
              <a:gd name="connsiteY1-172" fmla="*/ 1994023 h 3035423"/>
              <a:gd name="connsiteX2-173" fmla="*/ 1365246 w 2810273"/>
              <a:gd name="connsiteY2-174" fmla="*/ 0 h 3035423"/>
              <a:gd name="connsiteX3-175" fmla="*/ 2810273 w 2810273"/>
              <a:gd name="connsiteY3-176" fmla="*/ 2258144 h 3035423"/>
              <a:gd name="connsiteX4-177" fmla="*/ 1317678 w 2810273"/>
              <a:gd name="connsiteY4-178" fmla="*/ 3035423 h 3035423"/>
              <a:gd name="connsiteX5-179" fmla="*/ 631407 w 2810273"/>
              <a:gd name="connsiteY5-180" fmla="*/ 2702644 h 3035423"/>
              <a:gd name="connsiteX0-181" fmla="*/ 631407 w 2899173"/>
              <a:gd name="connsiteY0-182" fmla="*/ 2702644 h 3035423"/>
              <a:gd name="connsiteX1-183" fmla="*/ 0 w 2899173"/>
              <a:gd name="connsiteY1-184" fmla="*/ 1994023 h 3035423"/>
              <a:gd name="connsiteX2-185" fmla="*/ 1365246 w 2899173"/>
              <a:gd name="connsiteY2-186" fmla="*/ 0 h 3035423"/>
              <a:gd name="connsiteX3-187" fmla="*/ 2899173 w 2899173"/>
              <a:gd name="connsiteY3-188" fmla="*/ 2461344 h 3035423"/>
              <a:gd name="connsiteX4-189" fmla="*/ 1317678 w 2899173"/>
              <a:gd name="connsiteY4-190" fmla="*/ 3035423 h 3035423"/>
              <a:gd name="connsiteX5-191" fmla="*/ 631407 w 2899173"/>
              <a:gd name="connsiteY5-192" fmla="*/ 2702644 h 3035423"/>
              <a:gd name="connsiteX0-193" fmla="*/ 631407 w 2899173"/>
              <a:gd name="connsiteY0-194" fmla="*/ 2702644 h 3035423"/>
              <a:gd name="connsiteX1-195" fmla="*/ 0 w 2899173"/>
              <a:gd name="connsiteY1-196" fmla="*/ 1994023 h 3035423"/>
              <a:gd name="connsiteX2-197" fmla="*/ 1365246 w 2899173"/>
              <a:gd name="connsiteY2-198" fmla="*/ 0 h 3035423"/>
              <a:gd name="connsiteX3-199" fmla="*/ 2899173 w 2899173"/>
              <a:gd name="connsiteY3-200" fmla="*/ 2461344 h 3035423"/>
              <a:gd name="connsiteX4-201" fmla="*/ 1317678 w 2899173"/>
              <a:gd name="connsiteY4-202" fmla="*/ 3035423 h 3035423"/>
              <a:gd name="connsiteX5-203" fmla="*/ 631407 w 2899173"/>
              <a:gd name="connsiteY5-204" fmla="*/ 2702644 h 3035423"/>
              <a:gd name="connsiteX0-205" fmla="*/ 631407 w 2899173"/>
              <a:gd name="connsiteY0-206" fmla="*/ 2702644 h 3086223"/>
              <a:gd name="connsiteX1-207" fmla="*/ 0 w 2899173"/>
              <a:gd name="connsiteY1-208" fmla="*/ 1994023 h 3086223"/>
              <a:gd name="connsiteX2-209" fmla="*/ 1365246 w 2899173"/>
              <a:gd name="connsiteY2-210" fmla="*/ 0 h 3086223"/>
              <a:gd name="connsiteX3-211" fmla="*/ 2899173 w 2899173"/>
              <a:gd name="connsiteY3-212" fmla="*/ 2461344 h 3086223"/>
              <a:gd name="connsiteX4-213" fmla="*/ 1330378 w 2899173"/>
              <a:gd name="connsiteY4-214" fmla="*/ 3086223 h 3086223"/>
              <a:gd name="connsiteX5-215" fmla="*/ 631407 w 2899173"/>
              <a:gd name="connsiteY5-216" fmla="*/ 2702644 h 3086223"/>
              <a:gd name="connsiteX0-217" fmla="*/ 631407 w 2899173"/>
              <a:gd name="connsiteY0-218" fmla="*/ 2702644 h 3060823"/>
              <a:gd name="connsiteX1-219" fmla="*/ 0 w 2899173"/>
              <a:gd name="connsiteY1-220" fmla="*/ 1994023 h 3060823"/>
              <a:gd name="connsiteX2-221" fmla="*/ 1365246 w 2899173"/>
              <a:gd name="connsiteY2-222" fmla="*/ 0 h 3060823"/>
              <a:gd name="connsiteX3-223" fmla="*/ 2899173 w 2899173"/>
              <a:gd name="connsiteY3-224" fmla="*/ 2461344 h 3060823"/>
              <a:gd name="connsiteX4-225" fmla="*/ 1508178 w 2899173"/>
              <a:gd name="connsiteY4-226" fmla="*/ 3060823 h 3060823"/>
              <a:gd name="connsiteX5-227" fmla="*/ 631407 w 2899173"/>
              <a:gd name="connsiteY5-228" fmla="*/ 2702644 h 3060823"/>
              <a:gd name="connsiteX0-229" fmla="*/ 631407 w 2899173"/>
              <a:gd name="connsiteY0-230" fmla="*/ 2702644 h 3060823"/>
              <a:gd name="connsiteX1-231" fmla="*/ 0 w 2899173"/>
              <a:gd name="connsiteY1-232" fmla="*/ 1994023 h 3060823"/>
              <a:gd name="connsiteX2-233" fmla="*/ 1365246 w 2899173"/>
              <a:gd name="connsiteY2-234" fmla="*/ 0 h 3060823"/>
              <a:gd name="connsiteX3-235" fmla="*/ 2899173 w 2899173"/>
              <a:gd name="connsiteY3-236" fmla="*/ 2461344 h 3060823"/>
              <a:gd name="connsiteX4-237" fmla="*/ 1508178 w 2899173"/>
              <a:gd name="connsiteY4-238" fmla="*/ 3060823 h 3060823"/>
              <a:gd name="connsiteX5-239" fmla="*/ 631407 w 2899173"/>
              <a:gd name="connsiteY5-240" fmla="*/ 2702644 h 3060823"/>
              <a:gd name="connsiteX0-241" fmla="*/ 631407 w 2899173"/>
              <a:gd name="connsiteY0-242" fmla="*/ 2702644 h 3060823"/>
              <a:gd name="connsiteX1-243" fmla="*/ 0 w 2899173"/>
              <a:gd name="connsiteY1-244" fmla="*/ 1994023 h 3060823"/>
              <a:gd name="connsiteX2-245" fmla="*/ 1365246 w 2899173"/>
              <a:gd name="connsiteY2-246" fmla="*/ 0 h 3060823"/>
              <a:gd name="connsiteX3-247" fmla="*/ 2899173 w 2899173"/>
              <a:gd name="connsiteY3-248" fmla="*/ 2461344 h 3060823"/>
              <a:gd name="connsiteX4-249" fmla="*/ 1508178 w 2899173"/>
              <a:gd name="connsiteY4-250" fmla="*/ 3060823 h 3060823"/>
              <a:gd name="connsiteX5-251" fmla="*/ 631407 w 2899173"/>
              <a:gd name="connsiteY5-252" fmla="*/ 2702644 h 3060823"/>
              <a:gd name="connsiteX0-253" fmla="*/ 663159 w 2930925"/>
              <a:gd name="connsiteY0-254" fmla="*/ 2702644 h 3060823"/>
              <a:gd name="connsiteX1-255" fmla="*/ 0 w 2930925"/>
              <a:gd name="connsiteY1-256" fmla="*/ 2032204 h 3060823"/>
              <a:gd name="connsiteX2-257" fmla="*/ 1396998 w 2930925"/>
              <a:gd name="connsiteY2-258" fmla="*/ 0 h 3060823"/>
              <a:gd name="connsiteX3-259" fmla="*/ 2930925 w 2930925"/>
              <a:gd name="connsiteY3-260" fmla="*/ 2461344 h 3060823"/>
              <a:gd name="connsiteX4-261" fmla="*/ 1539930 w 2930925"/>
              <a:gd name="connsiteY4-262" fmla="*/ 3060823 h 3060823"/>
              <a:gd name="connsiteX5-263" fmla="*/ 663159 w 2930925"/>
              <a:gd name="connsiteY5-264" fmla="*/ 2702644 h 3060823"/>
              <a:gd name="connsiteX0-265" fmla="*/ 663159 w 2930925"/>
              <a:gd name="connsiteY0-266" fmla="*/ 2702644 h 3060823"/>
              <a:gd name="connsiteX1-267" fmla="*/ 0 w 2930925"/>
              <a:gd name="connsiteY1-268" fmla="*/ 2032204 h 3060823"/>
              <a:gd name="connsiteX2-269" fmla="*/ 1396998 w 2930925"/>
              <a:gd name="connsiteY2-270" fmla="*/ 0 h 3060823"/>
              <a:gd name="connsiteX3-271" fmla="*/ 2930925 w 2930925"/>
              <a:gd name="connsiteY3-272" fmla="*/ 2461344 h 3060823"/>
              <a:gd name="connsiteX4-273" fmla="*/ 1539930 w 2930925"/>
              <a:gd name="connsiteY4-274" fmla="*/ 3060823 h 3060823"/>
              <a:gd name="connsiteX5-275" fmla="*/ 663159 w 2930925"/>
              <a:gd name="connsiteY5-276" fmla="*/ 2702644 h 3060823"/>
              <a:gd name="connsiteX0-277" fmla="*/ 663159 w 2930925"/>
              <a:gd name="connsiteY0-278" fmla="*/ 2702644 h 3060823"/>
              <a:gd name="connsiteX1-279" fmla="*/ 0 w 2930925"/>
              <a:gd name="connsiteY1-280" fmla="*/ 2032204 h 3060823"/>
              <a:gd name="connsiteX2-281" fmla="*/ 1396998 w 2930925"/>
              <a:gd name="connsiteY2-282" fmla="*/ 0 h 3060823"/>
              <a:gd name="connsiteX3-283" fmla="*/ 2930925 w 2930925"/>
              <a:gd name="connsiteY3-284" fmla="*/ 2461344 h 3060823"/>
              <a:gd name="connsiteX4-285" fmla="*/ 1539930 w 2930925"/>
              <a:gd name="connsiteY4-286" fmla="*/ 3060823 h 3060823"/>
              <a:gd name="connsiteX5-287" fmla="*/ 663159 w 2930925"/>
              <a:gd name="connsiteY5-288" fmla="*/ 2702644 h 3060823"/>
              <a:gd name="connsiteX0-289" fmla="*/ 663159 w 2930925"/>
              <a:gd name="connsiteY0-290" fmla="*/ 2702644 h 3060823"/>
              <a:gd name="connsiteX1-291" fmla="*/ 0 w 2930925"/>
              <a:gd name="connsiteY1-292" fmla="*/ 2032204 h 3060823"/>
              <a:gd name="connsiteX2-293" fmla="*/ 1396998 w 2930925"/>
              <a:gd name="connsiteY2-294" fmla="*/ 0 h 3060823"/>
              <a:gd name="connsiteX3-295" fmla="*/ 2930925 w 2930925"/>
              <a:gd name="connsiteY3-296" fmla="*/ 2461344 h 3060823"/>
              <a:gd name="connsiteX4-297" fmla="*/ 1539930 w 2930925"/>
              <a:gd name="connsiteY4-298" fmla="*/ 3060823 h 3060823"/>
              <a:gd name="connsiteX5-299" fmla="*/ 663159 w 2930925"/>
              <a:gd name="connsiteY5-300" fmla="*/ 2702644 h 3060823"/>
              <a:gd name="connsiteX0-301" fmla="*/ 663159 w 2930925"/>
              <a:gd name="connsiteY0-302" fmla="*/ 2702644 h 2908539"/>
              <a:gd name="connsiteX1-303" fmla="*/ 0 w 2930925"/>
              <a:gd name="connsiteY1-304" fmla="*/ 2032204 h 2908539"/>
              <a:gd name="connsiteX2-305" fmla="*/ 1396998 w 2930925"/>
              <a:gd name="connsiteY2-306" fmla="*/ 0 h 2908539"/>
              <a:gd name="connsiteX3-307" fmla="*/ 2930925 w 2930925"/>
              <a:gd name="connsiteY3-308" fmla="*/ 2461344 h 2908539"/>
              <a:gd name="connsiteX4-309" fmla="*/ 1559196 w 2930925"/>
              <a:gd name="connsiteY4-310" fmla="*/ 2908539 h 2908539"/>
              <a:gd name="connsiteX5-311" fmla="*/ 663159 w 2930925"/>
              <a:gd name="connsiteY5-312" fmla="*/ 2702644 h 2908539"/>
              <a:gd name="connsiteX0-313" fmla="*/ 663159 w 2930925"/>
              <a:gd name="connsiteY0-314" fmla="*/ 2702644 h 2959458"/>
              <a:gd name="connsiteX1-315" fmla="*/ 0 w 2930925"/>
              <a:gd name="connsiteY1-316" fmla="*/ 2032204 h 2959458"/>
              <a:gd name="connsiteX2-317" fmla="*/ 1396998 w 2930925"/>
              <a:gd name="connsiteY2-318" fmla="*/ 0 h 2959458"/>
              <a:gd name="connsiteX3-319" fmla="*/ 2930925 w 2930925"/>
              <a:gd name="connsiteY3-320" fmla="*/ 2461344 h 2959458"/>
              <a:gd name="connsiteX4-321" fmla="*/ 1559412 w 2930925"/>
              <a:gd name="connsiteY4-322" fmla="*/ 2959458 h 2959458"/>
              <a:gd name="connsiteX5-323" fmla="*/ 663159 w 2930925"/>
              <a:gd name="connsiteY5-324" fmla="*/ 2702644 h 2959458"/>
              <a:gd name="connsiteX0-325" fmla="*/ 663159 w 2930925"/>
              <a:gd name="connsiteY0-326" fmla="*/ 2702644 h 2959458"/>
              <a:gd name="connsiteX1-327" fmla="*/ 0 w 2930925"/>
              <a:gd name="connsiteY1-328" fmla="*/ 2032204 h 2959458"/>
              <a:gd name="connsiteX2-329" fmla="*/ 1396998 w 2930925"/>
              <a:gd name="connsiteY2-330" fmla="*/ 0 h 2959458"/>
              <a:gd name="connsiteX3-331" fmla="*/ 2930925 w 2930925"/>
              <a:gd name="connsiteY3-332" fmla="*/ 2461344 h 2959458"/>
              <a:gd name="connsiteX4-333" fmla="*/ 1559412 w 2930925"/>
              <a:gd name="connsiteY4-334" fmla="*/ 2959458 h 2959458"/>
              <a:gd name="connsiteX5-335" fmla="*/ 663159 w 2930925"/>
              <a:gd name="connsiteY5-336" fmla="*/ 2702644 h 2959458"/>
              <a:gd name="connsiteX0-337" fmla="*/ 663159 w 2893222"/>
              <a:gd name="connsiteY0-338" fmla="*/ 2702644 h 2959458"/>
              <a:gd name="connsiteX1-339" fmla="*/ 0 w 2893222"/>
              <a:gd name="connsiteY1-340" fmla="*/ 2032204 h 2959458"/>
              <a:gd name="connsiteX2-341" fmla="*/ 1396998 w 2893222"/>
              <a:gd name="connsiteY2-342" fmla="*/ 0 h 2959458"/>
              <a:gd name="connsiteX3-343" fmla="*/ 2893222 w 2893222"/>
              <a:gd name="connsiteY3-344" fmla="*/ 2404291 h 2959458"/>
              <a:gd name="connsiteX4-345" fmla="*/ 1559412 w 2893222"/>
              <a:gd name="connsiteY4-346" fmla="*/ 2959458 h 2959458"/>
              <a:gd name="connsiteX5-347" fmla="*/ 663159 w 2893222"/>
              <a:gd name="connsiteY5-348" fmla="*/ 2702644 h 2959458"/>
              <a:gd name="connsiteX0-349" fmla="*/ 663159 w 2893222"/>
              <a:gd name="connsiteY0-350" fmla="*/ 2702644 h 2959458"/>
              <a:gd name="connsiteX1-351" fmla="*/ 0 w 2893222"/>
              <a:gd name="connsiteY1-352" fmla="*/ 2032204 h 2959458"/>
              <a:gd name="connsiteX2-353" fmla="*/ 1396998 w 2893222"/>
              <a:gd name="connsiteY2-354" fmla="*/ 0 h 2959458"/>
              <a:gd name="connsiteX3-355" fmla="*/ 2893222 w 2893222"/>
              <a:gd name="connsiteY3-356" fmla="*/ 2404291 h 2959458"/>
              <a:gd name="connsiteX4-357" fmla="*/ 1559412 w 2893222"/>
              <a:gd name="connsiteY4-358" fmla="*/ 2959458 h 2959458"/>
              <a:gd name="connsiteX5-359" fmla="*/ 663159 w 2893222"/>
              <a:gd name="connsiteY5-360" fmla="*/ 2702644 h 2959458"/>
              <a:gd name="connsiteX0-361" fmla="*/ 663159 w 2893222"/>
              <a:gd name="connsiteY0-362" fmla="*/ 2702644 h 2959458"/>
              <a:gd name="connsiteX1-363" fmla="*/ 0 w 2893222"/>
              <a:gd name="connsiteY1-364" fmla="*/ 2032204 h 2959458"/>
              <a:gd name="connsiteX2-365" fmla="*/ 1396998 w 2893222"/>
              <a:gd name="connsiteY2-366" fmla="*/ 0 h 2959458"/>
              <a:gd name="connsiteX3-367" fmla="*/ 2893222 w 2893222"/>
              <a:gd name="connsiteY3-368" fmla="*/ 2404291 h 2959458"/>
              <a:gd name="connsiteX4-369" fmla="*/ 1559412 w 2893222"/>
              <a:gd name="connsiteY4-370" fmla="*/ 2959458 h 2959458"/>
              <a:gd name="connsiteX5-371" fmla="*/ 663159 w 2893222"/>
              <a:gd name="connsiteY5-372" fmla="*/ 2702644 h 2959458"/>
            </a:gdLst>
            <a:ahLst/>
            <a:cxnLst>
              <a:cxn ang="0">
                <a:pos x="connsiteX0-1" y="connsiteY0-2"/>
              </a:cxn>
              <a:cxn ang="0">
                <a:pos x="connsiteX1-3" y="connsiteY1-4"/>
              </a:cxn>
              <a:cxn ang="0">
                <a:pos x="connsiteX2-5" y="connsiteY2-6"/>
              </a:cxn>
              <a:cxn ang="0">
                <a:pos x="connsiteX3-7" y="connsiteY3-8"/>
              </a:cxn>
              <a:cxn ang="0">
                <a:pos x="connsiteX4-25" y="connsiteY4-26"/>
              </a:cxn>
              <a:cxn ang="0">
                <a:pos x="connsiteX5-107" y="connsiteY5-108"/>
              </a:cxn>
            </a:cxnLst>
            <a:rect l="l" t="t" r="r" b="b"/>
            <a:pathLst>
              <a:path w="2893222" h="2959458">
                <a:moveTo>
                  <a:pt x="663159" y="2702644"/>
                </a:moveTo>
                <a:cubicBezTo>
                  <a:pt x="270694" y="2413616"/>
                  <a:pt x="297292" y="2480177"/>
                  <a:pt x="0" y="2032204"/>
                </a:cubicBezTo>
                <a:lnTo>
                  <a:pt x="1396998" y="0"/>
                </a:lnTo>
                <a:lnTo>
                  <a:pt x="2893222" y="2404291"/>
                </a:lnTo>
                <a:cubicBezTo>
                  <a:pt x="2180089" y="2991587"/>
                  <a:pt x="1930209" y="2931200"/>
                  <a:pt x="1559412" y="2959458"/>
                </a:cubicBezTo>
                <a:cubicBezTo>
                  <a:pt x="1254627" y="2941783"/>
                  <a:pt x="930144" y="2872952"/>
                  <a:pt x="663159" y="2702644"/>
                </a:cubicBezTo>
                <a:close/>
              </a:path>
            </a:pathLst>
          </a:custGeom>
          <a:solidFill>
            <a:schemeClr val="bg1">
              <a:lumMod val="75000"/>
            </a:schemeClr>
          </a:solidFill>
          <a:ln w="9525" cap="rnd">
            <a:solidFill>
              <a:srgbClr val="E6E6E6"/>
            </a:solidFill>
            <a:prstDash val="solid"/>
            <a:round/>
          </a:ln>
        </p:spPr>
        <p:txBody>
          <a:bodyPr vert="eaVert" lIns="67108" tIns="33554" rIns="67108" bIns="33554" anchor="ctr"/>
          <a:lstStyle/>
          <a:p>
            <a:pPr>
              <a:defRPr/>
            </a:pPr>
            <a:endParaRPr lang="zh-CN" altLang="en-US" sz="1100" kern="0">
              <a:solidFill>
                <a:sysClr val="window" lastClr="FFFFFF"/>
              </a:solidFill>
              <a:latin typeface="微软雅黑" panose="020B0503020204020204" pitchFamily="34" charset="-122"/>
              <a:ea typeface="微软雅黑" panose="020B0503020204020204" pitchFamily="34" charset="-122"/>
            </a:endParaRPr>
          </a:p>
        </p:txBody>
      </p:sp>
      <p:sp>
        <p:nvSpPr>
          <p:cNvPr id="4" name="椭圆 3"/>
          <p:cNvSpPr/>
          <p:nvPr/>
        </p:nvSpPr>
        <p:spPr bwMode="auto">
          <a:xfrm>
            <a:off x="3298536" y="1491560"/>
            <a:ext cx="2673427" cy="2684762"/>
          </a:xfrm>
          <a:prstGeom prst="ellipse">
            <a:avLst/>
          </a:prstGeom>
          <a:noFill/>
          <a:ln w="25400" cap="flat" cmpd="sng" algn="ctr">
            <a:solidFill>
              <a:schemeClr val="bg1">
                <a:lumMod val="50000"/>
              </a:schemeClr>
            </a:solidFill>
            <a:prstDash val="solid"/>
          </a:ln>
          <a:effectLst/>
        </p:spPr>
        <p:txBody>
          <a:bodyPr lIns="67108" tIns="33554" rIns="67108" bIns="33554" anchor="ctr"/>
          <a:p>
            <a:pPr algn="ctr">
              <a:defRPr/>
            </a:pPr>
            <a:endParaRPr lang="zh-CN" altLang="en-US" kern="0" dirty="0">
              <a:solidFill>
                <a:sysClr val="window" lastClr="FFFFFF"/>
              </a:solidFill>
              <a:latin typeface="Calibri" panose="020F0502020204030204"/>
              <a:ea typeface="微软雅黑" panose="020B0503020204020204" pitchFamily="34" charset="-122"/>
            </a:endParaRPr>
          </a:p>
        </p:txBody>
      </p:sp>
      <p:sp>
        <p:nvSpPr>
          <p:cNvPr id="2" name="等腰三角形 21"/>
          <p:cNvSpPr/>
          <p:nvPr/>
        </p:nvSpPr>
        <p:spPr bwMode="auto">
          <a:xfrm flipH="1">
            <a:off x="3517265" y="2008505"/>
            <a:ext cx="2294890" cy="2167890"/>
          </a:xfrm>
          <a:custGeom>
            <a:avLst/>
            <a:gdLst>
              <a:gd name="connsiteX0" fmla="*/ 0 w 3169466"/>
              <a:gd name="connsiteY0" fmla="*/ 3096344 h 3096344"/>
              <a:gd name="connsiteX1" fmla="*/ 1508539 w 3169466"/>
              <a:gd name="connsiteY1" fmla="*/ 0 h 3096344"/>
              <a:gd name="connsiteX2" fmla="*/ 3169466 w 3169466"/>
              <a:gd name="connsiteY2" fmla="*/ 3096344 h 3096344"/>
              <a:gd name="connsiteX3" fmla="*/ 0 w 3169466"/>
              <a:gd name="connsiteY3" fmla="*/ 3096344 h 3096344"/>
              <a:gd name="connsiteX0-1" fmla="*/ 0 w 3017066"/>
              <a:gd name="connsiteY0-2" fmla="*/ 3083644 h 3096344"/>
              <a:gd name="connsiteX1-3" fmla="*/ 1356139 w 3017066"/>
              <a:gd name="connsiteY1-4" fmla="*/ 0 h 3096344"/>
              <a:gd name="connsiteX2-5" fmla="*/ 3017066 w 3017066"/>
              <a:gd name="connsiteY2-6" fmla="*/ 3096344 h 3096344"/>
              <a:gd name="connsiteX3-7" fmla="*/ 0 w 3017066"/>
              <a:gd name="connsiteY3-8" fmla="*/ 3083644 h 3096344"/>
              <a:gd name="connsiteX0-9" fmla="*/ 0 w 3017066"/>
              <a:gd name="connsiteY0-10" fmla="*/ 3083644 h 3096344"/>
              <a:gd name="connsiteX1-11" fmla="*/ 181393 w 3017066"/>
              <a:gd name="connsiteY1-12" fmla="*/ 2273423 h 3096344"/>
              <a:gd name="connsiteX2-13" fmla="*/ 1356139 w 3017066"/>
              <a:gd name="connsiteY2-14" fmla="*/ 0 h 3096344"/>
              <a:gd name="connsiteX3-15" fmla="*/ 3017066 w 3017066"/>
              <a:gd name="connsiteY3-16" fmla="*/ 3096344 h 3096344"/>
              <a:gd name="connsiteX4" fmla="*/ 0 w 3017066"/>
              <a:gd name="connsiteY4" fmla="*/ 3083644 h 3096344"/>
              <a:gd name="connsiteX0-17" fmla="*/ 0 w 3017066"/>
              <a:gd name="connsiteY0-18" fmla="*/ 3083644 h 3096344"/>
              <a:gd name="connsiteX1-19" fmla="*/ 181393 w 3017066"/>
              <a:gd name="connsiteY1-20" fmla="*/ 2222623 h 3096344"/>
              <a:gd name="connsiteX2-21" fmla="*/ 1356139 w 3017066"/>
              <a:gd name="connsiteY2-22" fmla="*/ 0 h 3096344"/>
              <a:gd name="connsiteX3-23" fmla="*/ 3017066 w 3017066"/>
              <a:gd name="connsiteY3-24" fmla="*/ 3096344 h 3096344"/>
              <a:gd name="connsiteX4-25" fmla="*/ 0 w 3017066"/>
              <a:gd name="connsiteY4-26" fmla="*/ 3083644 h 3096344"/>
              <a:gd name="connsiteX0-27" fmla="*/ 0 w 3017066"/>
              <a:gd name="connsiteY0-28" fmla="*/ 3083644 h 3096344"/>
              <a:gd name="connsiteX1-29" fmla="*/ 105193 w 3017066"/>
              <a:gd name="connsiteY1-30" fmla="*/ 2425823 h 3096344"/>
              <a:gd name="connsiteX2-31" fmla="*/ 1356139 w 3017066"/>
              <a:gd name="connsiteY2-32" fmla="*/ 0 h 3096344"/>
              <a:gd name="connsiteX3-33" fmla="*/ 3017066 w 3017066"/>
              <a:gd name="connsiteY3-34" fmla="*/ 3096344 h 3096344"/>
              <a:gd name="connsiteX4-35" fmla="*/ 0 w 3017066"/>
              <a:gd name="connsiteY4-36" fmla="*/ 3083644 h 3096344"/>
              <a:gd name="connsiteX0-37" fmla="*/ 0 w 3017066"/>
              <a:gd name="connsiteY0-38" fmla="*/ 2601044 h 2613744"/>
              <a:gd name="connsiteX1-39" fmla="*/ 105193 w 3017066"/>
              <a:gd name="connsiteY1-40" fmla="*/ 1943223 h 2613744"/>
              <a:gd name="connsiteX2-41" fmla="*/ 1368839 w 3017066"/>
              <a:gd name="connsiteY2-42" fmla="*/ 0 h 2613744"/>
              <a:gd name="connsiteX3-43" fmla="*/ 3017066 w 3017066"/>
              <a:gd name="connsiteY3-44" fmla="*/ 2613744 h 2613744"/>
              <a:gd name="connsiteX4-45" fmla="*/ 0 w 3017066"/>
              <a:gd name="connsiteY4-46" fmla="*/ 2601044 h 2613744"/>
              <a:gd name="connsiteX0-47" fmla="*/ 537730 w 2919796"/>
              <a:gd name="connsiteY0-48" fmla="*/ 2702644 h 2702644"/>
              <a:gd name="connsiteX1-49" fmla="*/ 7923 w 2919796"/>
              <a:gd name="connsiteY1-50" fmla="*/ 1943223 h 2702644"/>
              <a:gd name="connsiteX2-51" fmla="*/ 1271569 w 2919796"/>
              <a:gd name="connsiteY2-52" fmla="*/ 0 h 2702644"/>
              <a:gd name="connsiteX3-53" fmla="*/ 2919796 w 2919796"/>
              <a:gd name="connsiteY3-54" fmla="*/ 2613744 h 2702644"/>
              <a:gd name="connsiteX4-55" fmla="*/ 537730 w 2919796"/>
              <a:gd name="connsiteY4-56" fmla="*/ 2702644 h 2702644"/>
              <a:gd name="connsiteX0-57" fmla="*/ 552634 w 2934700"/>
              <a:gd name="connsiteY0-58" fmla="*/ 2702644 h 2702644"/>
              <a:gd name="connsiteX1-59" fmla="*/ 22827 w 2934700"/>
              <a:gd name="connsiteY1-60" fmla="*/ 1943223 h 2702644"/>
              <a:gd name="connsiteX2-61" fmla="*/ 1286473 w 2934700"/>
              <a:gd name="connsiteY2-62" fmla="*/ 0 h 2702644"/>
              <a:gd name="connsiteX3-63" fmla="*/ 2934700 w 2934700"/>
              <a:gd name="connsiteY3-64" fmla="*/ 2613744 h 2702644"/>
              <a:gd name="connsiteX4-65" fmla="*/ 552634 w 2934700"/>
              <a:gd name="connsiteY4-66" fmla="*/ 2702644 h 2702644"/>
              <a:gd name="connsiteX0-67" fmla="*/ 529807 w 2911873"/>
              <a:gd name="connsiteY0-68" fmla="*/ 2702644 h 2702644"/>
              <a:gd name="connsiteX1-69" fmla="*/ 0 w 2911873"/>
              <a:gd name="connsiteY1-70" fmla="*/ 1943223 h 2702644"/>
              <a:gd name="connsiteX2-71" fmla="*/ 1263646 w 2911873"/>
              <a:gd name="connsiteY2-72" fmla="*/ 0 h 2702644"/>
              <a:gd name="connsiteX3-73" fmla="*/ 2911873 w 2911873"/>
              <a:gd name="connsiteY3-74" fmla="*/ 2613744 h 2702644"/>
              <a:gd name="connsiteX4-75" fmla="*/ 529807 w 2911873"/>
              <a:gd name="connsiteY4-76" fmla="*/ 2702644 h 2702644"/>
              <a:gd name="connsiteX0-77" fmla="*/ 529807 w 2911873"/>
              <a:gd name="connsiteY0-78" fmla="*/ 2702644 h 2702644"/>
              <a:gd name="connsiteX1-79" fmla="*/ 0 w 2911873"/>
              <a:gd name="connsiteY1-80" fmla="*/ 1943223 h 2702644"/>
              <a:gd name="connsiteX2-81" fmla="*/ 1263646 w 2911873"/>
              <a:gd name="connsiteY2-82" fmla="*/ 0 h 2702644"/>
              <a:gd name="connsiteX3-83" fmla="*/ 2911873 w 2911873"/>
              <a:gd name="connsiteY3-84" fmla="*/ 2613744 h 2702644"/>
              <a:gd name="connsiteX4-85" fmla="*/ 529807 w 2911873"/>
              <a:gd name="connsiteY4-86" fmla="*/ 2702644 h 2702644"/>
              <a:gd name="connsiteX0-87" fmla="*/ 529807 w 2911873"/>
              <a:gd name="connsiteY0-88" fmla="*/ 2702644 h 2844923"/>
              <a:gd name="connsiteX1-89" fmla="*/ 0 w 2911873"/>
              <a:gd name="connsiteY1-90" fmla="*/ 1943223 h 2844923"/>
              <a:gd name="connsiteX2-91" fmla="*/ 1263646 w 2911873"/>
              <a:gd name="connsiteY2-92" fmla="*/ 0 h 2844923"/>
              <a:gd name="connsiteX3-93" fmla="*/ 2911873 w 2911873"/>
              <a:gd name="connsiteY3-94" fmla="*/ 2613744 h 2844923"/>
              <a:gd name="connsiteX4-95" fmla="*/ 1241478 w 2911873"/>
              <a:gd name="connsiteY4-96" fmla="*/ 2844923 h 2844923"/>
              <a:gd name="connsiteX5" fmla="*/ 529807 w 2911873"/>
              <a:gd name="connsiteY5" fmla="*/ 2702644 h 2844923"/>
              <a:gd name="connsiteX0-97" fmla="*/ 529807 w 2619773"/>
              <a:gd name="connsiteY0-98" fmla="*/ 2702644 h 2844923"/>
              <a:gd name="connsiteX1-99" fmla="*/ 0 w 2619773"/>
              <a:gd name="connsiteY1-100" fmla="*/ 1943223 h 2844923"/>
              <a:gd name="connsiteX2-101" fmla="*/ 1263646 w 2619773"/>
              <a:gd name="connsiteY2-102" fmla="*/ 0 h 2844923"/>
              <a:gd name="connsiteX3-103" fmla="*/ 2619773 w 2619773"/>
              <a:gd name="connsiteY3-104" fmla="*/ 2143844 h 2844923"/>
              <a:gd name="connsiteX4-105" fmla="*/ 1241478 w 2619773"/>
              <a:gd name="connsiteY4-106" fmla="*/ 2844923 h 2844923"/>
              <a:gd name="connsiteX5-107" fmla="*/ 529807 w 2619773"/>
              <a:gd name="connsiteY5-108" fmla="*/ 2702644 h 2844923"/>
              <a:gd name="connsiteX0-109" fmla="*/ 529807 w 2619773"/>
              <a:gd name="connsiteY0-110" fmla="*/ 2702644 h 2959223"/>
              <a:gd name="connsiteX1-111" fmla="*/ 0 w 2619773"/>
              <a:gd name="connsiteY1-112" fmla="*/ 1943223 h 2959223"/>
              <a:gd name="connsiteX2-113" fmla="*/ 1263646 w 2619773"/>
              <a:gd name="connsiteY2-114" fmla="*/ 0 h 2959223"/>
              <a:gd name="connsiteX3-115" fmla="*/ 2619773 w 2619773"/>
              <a:gd name="connsiteY3-116" fmla="*/ 2143844 h 2959223"/>
              <a:gd name="connsiteX4-117" fmla="*/ 1216078 w 2619773"/>
              <a:gd name="connsiteY4-118" fmla="*/ 2959223 h 2959223"/>
              <a:gd name="connsiteX5-119" fmla="*/ 529807 w 2619773"/>
              <a:gd name="connsiteY5-120" fmla="*/ 2702644 h 2959223"/>
              <a:gd name="connsiteX0-121" fmla="*/ 529807 w 2619773"/>
              <a:gd name="connsiteY0-122" fmla="*/ 2702644 h 2959223"/>
              <a:gd name="connsiteX1-123" fmla="*/ 0 w 2619773"/>
              <a:gd name="connsiteY1-124" fmla="*/ 1943223 h 2959223"/>
              <a:gd name="connsiteX2-125" fmla="*/ 1263646 w 2619773"/>
              <a:gd name="connsiteY2-126" fmla="*/ 0 h 2959223"/>
              <a:gd name="connsiteX3-127" fmla="*/ 2619773 w 2619773"/>
              <a:gd name="connsiteY3-128" fmla="*/ 2143844 h 2959223"/>
              <a:gd name="connsiteX4-129" fmla="*/ 1216078 w 2619773"/>
              <a:gd name="connsiteY4-130" fmla="*/ 2959223 h 2959223"/>
              <a:gd name="connsiteX5-131" fmla="*/ 529807 w 2619773"/>
              <a:gd name="connsiteY5-132" fmla="*/ 2702644 h 2959223"/>
              <a:gd name="connsiteX0-133" fmla="*/ 529807 w 2619773"/>
              <a:gd name="connsiteY0-134" fmla="*/ 2702644 h 2959223"/>
              <a:gd name="connsiteX1-135" fmla="*/ 0 w 2619773"/>
              <a:gd name="connsiteY1-136" fmla="*/ 1943223 h 2959223"/>
              <a:gd name="connsiteX2-137" fmla="*/ 1263646 w 2619773"/>
              <a:gd name="connsiteY2-138" fmla="*/ 0 h 2959223"/>
              <a:gd name="connsiteX3-139" fmla="*/ 2619773 w 2619773"/>
              <a:gd name="connsiteY3-140" fmla="*/ 2143844 h 2959223"/>
              <a:gd name="connsiteX4-141" fmla="*/ 1216078 w 2619773"/>
              <a:gd name="connsiteY4-142" fmla="*/ 2959223 h 2959223"/>
              <a:gd name="connsiteX5-143" fmla="*/ 529807 w 2619773"/>
              <a:gd name="connsiteY5-144" fmla="*/ 2702644 h 2959223"/>
              <a:gd name="connsiteX0-145" fmla="*/ 529807 w 2708673"/>
              <a:gd name="connsiteY0-146" fmla="*/ 2702644 h 2959223"/>
              <a:gd name="connsiteX1-147" fmla="*/ 0 w 2708673"/>
              <a:gd name="connsiteY1-148" fmla="*/ 1943223 h 2959223"/>
              <a:gd name="connsiteX2-149" fmla="*/ 1263646 w 2708673"/>
              <a:gd name="connsiteY2-150" fmla="*/ 0 h 2959223"/>
              <a:gd name="connsiteX3-151" fmla="*/ 2708673 w 2708673"/>
              <a:gd name="connsiteY3-152" fmla="*/ 2258144 h 2959223"/>
              <a:gd name="connsiteX4-153" fmla="*/ 1216078 w 2708673"/>
              <a:gd name="connsiteY4-154" fmla="*/ 2959223 h 2959223"/>
              <a:gd name="connsiteX5-155" fmla="*/ 529807 w 2708673"/>
              <a:gd name="connsiteY5-156" fmla="*/ 2702644 h 2959223"/>
              <a:gd name="connsiteX0-157" fmla="*/ 529807 w 2708673"/>
              <a:gd name="connsiteY0-158" fmla="*/ 2702644 h 3035423"/>
              <a:gd name="connsiteX1-159" fmla="*/ 0 w 2708673"/>
              <a:gd name="connsiteY1-160" fmla="*/ 1943223 h 3035423"/>
              <a:gd name="connsiteX2-161" fmla="*/ 1263646 w 2708673"/>
              <a:gd name="connsiteY2-162" fmla="*/ 0 h 3035423"/>
              <a:gd name="connsiteX3-163" fmla="*/ 2708673 w 2708673"/>
              <a:gd name="connsiteY3-164" fmla="*/ 2258144 h 3035423"/>
              <a:gd name="connsiteX4-165" fmla="*/ 1216078 w 2708673"/>
              <a:gd name="connsiteY4-166" fmla="*/ 3035423 h 3035423"/>
              <a:gd name="connsiteX5-167" fmla="*/ 529807 w 2708673"/>
              <a:gd name="connsiteY5-168" fmla="*/ 2702644 h 3035423"/>
              <a:gd name="connsiteX0-169" fmla="*/ 631407 w 2810273"/>
              <a:gd name="connsiteY0-170" fmla="*/ 2702644 h 3035423"/>
              <a:gd name="connsiteX1-171" fmla="*/ 0 w 2810273"/>
              <a:gd name="connsiteY1-172" fmla="*/ 1994023 h 3035423"/>
              <a:gd name="connsiteX2-173" fmla="*/ 1365246 w 2810273"/>
              <a:gd name="connsiteY2-174" fmla="*/ 0 h 3035423"/>
              <a:gd name="connsiteX3-175" fmla="*/ 2810273 w 2810273"/>
              <a:gd name="connsiteY3-176" fmla="*/ 2258144 h 3035423"/>
              <a:gd name="connsiteX4-177" fmla="*/ 1317678 w 2810273"/>
              <a:gd name="connsiteY4-178" fmla="*/ 3035423 h 3035423"/>
              <a:gd name="connsiteX5-179" fmla="*/ 631407 w 2810273"/>
              <a:gd name="connsiteY5-180" fmla="*/ 2702644 h 3035423"/>
              <a:gd name="connsiteX0-181" fmla="*/ 631407 w 2899173"/>
              <a:gd name="connsiteY0-182" fmla="*/ 2702644 h 3035423"/>
              <a:gd name="connsiteX1-183" fmla="*/ 0 w 2899173"/>
              <a:gd name="connsiteY1-184" fmla="*/ 1994023 h 3035423"/>
              <a:gd name="connsiteX2-185" fmla="*/ 1365246 w 2899173"/>
              <a:gd name="connsiteY2-186" fmla="*/ 0 h 3035423"/>
              <a:gd name="connsiteX3-187" fmla="*/ 2899173 w 2899173"/>
              <a:gd name="connsiteY3-188" fmla="*/ 2461344 h 3035423"/>
              <a:gd name="connsiteX4-189" fmla="*/ 1317678 w 2899173"/>
              <a:gd name="connsiteY4-190" fmla="*/ 3035423 h 3035423"/>
              <a:gd name="connsiteX5-191" fmla="*/ 631407 w 2899173"/>
              <a:gd name="connsiteY5-192" fmla="*/ 2702644 h 3035423"/>
              <a:gd name="connsiteX0-193" fmla="*/ 631407 w 2899173"/>
              <a:gd name="connsiteY0-194" fmla="*/ 2702644 h 3035423"/>
              <a:gd name="connsiteX1-195" fmla="*/ 0 w 2899173"/>
              <a:gd name="connsiteY1-196" fmla="*/ 1994023 h 3035423"/>
              <a:gd name="connsiteX2-197" fmla="*/ 1365246 w 2899173"/>
              <a:gd name="connsiteY2-198" fmla="*/ 0 h 3035423"/>
              <a:gd name="connsiteX3-199" fmla="*/ 2899173 w 2899173"/>
              <a:gd name="connsiteY3-200" fmla="*/ 2461344 h 3035423"/>
              <a:gd name="connsiteX4-201" fmla="*/ 1317678 w 2899173"/>
              <a:gd name="connsiteY4-202" fmla="*/ 3035423 h 3035423"/>
              <a:gd name="connsiteX5-203" fmla="*/ 631407 w 2899173"/>
              <a:gd name="connsiteY5-204" fmla="*/ 2702644 h 3035423"/>
              <a:gd name="connsiteX0-205" fmla="*/ 631407 w 2899173"/>
              <a:gd name="connsiteY0-206" fmla="*/ 2702644 h 3086223"/>
              <a:gd name="connsiteX1-207" fmla="*/ 0 w 2899173"/>
              <a:gd name="connsiteY1-208" fmla="*/ 1994023 h 3086223"/>
              <a:gd name="connsiteX2-209" fmla="*/ 1365246 w 2899173"/>
              <a:gd name="connsiteY2-210" fmla="*/ 0 h 3086223"/>
              <a:gd name="connsiteX3-211" fmla="*/ 2899173 w 2899173"/>
              <a:gd name="connsiteY3-212" fmla="*/ 2461344 h 3086223"/>
              <a:gd name="connsiteX4-213" fmla="*/ 1330378 w 2899173"/>
              <a:gd name="connsiteY4-214" fmla="*/ 3086223 h 3086223"/>
              <a:gd name="connsiteX5-215" fmla="*/ 631407 w 2899173"/>
              <a:gd name="connsiteY5-216" fmla="*/ 2702644 h 3086223"/>
              <a:gd name="connsiteX0-217" fmla="*/ 631407 w 2899173"/>
              <a:gd name="connsiteY0-218" fmla="*/ 2702644 h 3060823"/>
              <a:gd name="connsiteX1-219" fmla="*/ 0 w 2899173"/>
              <a:gd name="connsiteY1-220" fmla="*/ 1994023 h 3060823"/>
              <a:gd name="connsiteX2-221" fmla="*/ 1365246 w 2899173"/>
              <a:gd name="connsiteY2-222" fmla="*/ 0 h 3060823"/>
              <a:gd name="connsiteX3-223" fmla="*/ 2899173 w 2899173"/>
              <a:gd name="connsiteY3-224" fmla="*/ 2461344 h 3060823"/>
              <a:gd name="connsiteX4-225" fmla="*/ 1508178 w 2899173"/>
              <a:gd name="connsiteY4-226" fmla="*/ 3060823 h 3060823"/>
              <a:gd name="connsiteX5-227" fmla="*/ 631407 w 2899173"/>
              <a:gd name="connsiteY5-228" fmla="*/ 2702644 h 3060823"/>
              <a:gd name="connsiteX0-229" fmla="*/ 631407 w 2899173"/>
              <a:gd name="connsiteY0-230" fmla="*/ 2702644 h 3060823"/>
              <a:gd name="connsiteX1-231" fmla="*/ 0 w 2899173"/>
              <a:gd name="connsiteY1-232" fmla="*/ 1994023 h 3060823"/>
              <a:gd name="connsiteX2-233" fmla="*/ 1365246 w 2899173"/>
              <a:gd name="connsiteY2-234" fmla="*/ 0 h 3060823"/>
              <a:gd name="connsiteX3-235" fmla="*/ 2899173 w 2899173"/>
              <a:gd name="connsiteY3-236" fmla="*/ 2461344 h 3060823"/>
              <a:gd name="connsiteX4-237" fmla="*/ 1508178 w 2899173"/>
              <a:gd name="connsiteY4-238" fmla="*/ 3060823 h 3060823"/>
              <a:gd name="connsiteX5-239" fmla="*/ 631407 w 2899173"/>
              <a:gd name="connsiteY5-240" fmla="*/ 2702644 h 3060823"/>
              <a:gd name="connsiteX0-241" fmla="*/ 631407 w 2899173"/>
              <a:gd name="connsiteY0-242" fmla="*/ 2702644 h 3060823"/>
              <a:gd name="connsiteX1-243" fmla="*/ 0 w 2899173"/>
              <a:gd name="connsiteY1-244" fmla="*/ 1994023 h 3060823"/>
              <a:gd name="connsiteX2-245" fmla="*/ 1365246 w 2899173"/>
              <a:gd name="connsiteY2-246" fmla="*/ 0 h 3060823"/>
              <a:gd name="connsiteX3-247" fmla="*/ 2899173 w 2899173"/>
              <a:gd name="connsiteY3-248" fmla="*/ 2461344 h 3060823"/>
              <a:gd name="connsiteX4-249" fmla="*/ 1508178 w 2899173"/>
              <a:gd name="connsiteY4-250" fmla="*/ 3060823 h 3060823"/>
              <a:gd name="connsiteX5-251" fmla="*/ 631407 w 2899173"/>
              <a:gd name="connsiteY5-252" fmla="*/ 2702644 h 3060823"/>
              <a:gd name="connsiteX0-253" fmla="*/ 663159 w 2930925"/>
              <a:gd name="connsiteY0-254" fmla="*/ 2702644 h 3060823"/>
              <a:gd name="connsiteX1-255" fmla="*/ 0 w 2930925"/>
              <a:gd name="connsiteY1-256" fmla="*/ 2032204 h 3060823"/>
              <a:gd name="connsiteX2-257" fmla="*/ 1396998 w 2930925"/>
              <a:gd name="connsiteY2-258" fmla="*/ 0 h 3060823"/>
              <a:gd name="connsiteX3-259" fmla="*/ 2930925 w 2930925"/>
              <a:gd name="connsiteY3-260" fmla="*/ 2461344 h 3060823"/>
              <a:gd name="connsiteX4-261" fmla="*/ 1539930 w 2930925"/>
              <a:gd name="connsiteY4-262" fmla="*/ 3060823 h 3060823"/>
              <a:gd name="connsiteX5-263" fmla="*/ 663159 w 2930925"/>
              <a:gd name="connsiteY5-264" fmla="*/ 2702644 h 3060823"/>
              <a:gd name="connsiteX0-265" fmla="*/ 663159 w 2930925"/>
              <a:gd name="connsiteY0-266" fmla="*/ 2702644 h 3060823"/>
              <a:gd name="connsiteX1-267" fmla="*/ 0 w 2930925"/>
              <a:gd name="connsiteY1-268" fmla="*/ 2032204 h 3060823"/>
              <a:gd name="connsiteX2-269" fmla="*/ 1396998 w 2930925"/>
              <a:gd name="connsiteY2-270" fmla="*/ 0 h 3060823"/>
              <a:gd name="connsiteX3-271" fmla="*/ 2930925 w 2930925"/>
              <a:gd name="connsiteY3-272" fmla="*/ 2461344 h 3060823"/>
              <a:gd name="connsiteX4-273" fmla="*/ 1539930 w 2930925"/>
              <a:gd name="connsiteY4-274" fmla="*/ 3060823 h 3060823"/>
              <a:gd name="connsiteX5-275" fmla="*/ 663159 w 2930925"/>
              <a:gd name="connsiteY5-276" fmla="*/ 2702644 h 3060823"/>
              <a:gd name="connsiteX0-277" fmla="*/ 663159 w 2930925"/>
              <a:gd name="connsiteY0-278" fmla="*/ 2702644 h 3060823"/>
              <a:gd name="connsiteX1-279" fmla="*/ 0 w 2930925"/>
              <a:gd name="connsiteY1-280" fmla="*/ 2032204 h 3060823"/>
              <a:gd name="connsiteX2-281" fmla="*/ 1396998 w 2930925"/>
              <a:gd name="connsiteY2-282" fmla="*/ 0 h 3060823"/>
              <a:gd name="connsiteX3-283" fmla="*/ 2930925 w 2930925"/>
              <a:gd name="connsiteY3-284" fmla="*/ 2461344 h 3060823"/>
              <a:gd name="connsiteX4-285" fmla="*/ 1539930 w 2930925"/>
              <a:gd name="connsiteY4-286" fmla="*/ 3060823 h 3060823"/>
              <a:gd name="connsiteX5-287" fmla="*/ 663159 w 2930925"/>
              <a:gd name="connsiteY5-288" fmla="*/ 2702644 h 3060823"/>
              <a:gd name="connsiteX0-289" fmla="*/ 663159 w 2930925"/>
              <a:gd name="connsiteY0-290" fmla="*/ 2702644 h 3060823"/>
              <a:gd name="connsiteX1-291" fmla="*/ 0 w 2930925"/>
              <a:gd name="connsiteY1-292" fmla="*/ 2032204 h 3060823"/>
              <a:gd name="connsiteX2-293" fmla="*/ 1396998 w 2930925"/>
              <a:gd name="connsiteY2-294" fmla="*/ 0 h 3060823"/>
              <a:gd name="connsiteX3-295" fmla="*/ 2930925 w 2930925"/>
              <a:gd name="connsiteY3-296" fmla="*/ 2461344 h 3060823"/>
              <a:gd name="connsiteX4-297" fmla="*/ 1539930 w 2930925"/>
              <a:gd name="connsiteY4-298" fmla="*/ 3060823 h 3060823"/>
              <a:gd name="connsiteX5-299" fmla="*/ 663159 w 2930925"/>
              <a:gd name="connsiteY5-300" fmla="*/ 2702644 h 3060823"/>
              <a:gd name="connsiteX0-301" fmla="*/ 663159 w 2930925"/>
              <a:gd name="connsiteY0-302" fmla="*/ 2702644 h 2908539"/>
              <a:gd name="connsiteX1-303" fmla="*/ 0 w 2930925"/>
              <a:gd name="connsiteY1-304" fmla="*/ 2032204 h 2908539"/>
              <a:gd name="connsiteX2-305" fmla="*/ 1396998 w 2930925"/>
              <a:gd name="connsiteY2-306" fmla="*/ 0 h 2908539"/>
              <a:gd name="connsiteX3-307" fmla="*/ 2930925 w 2930925"/>
              <a:gd name="connsiteY3-308" fmla="*/ 2461344 h 2908539"/>
              <a:gd name="connsiteX4-309" fmla="*/ 1559196 w 2930925"/>
              <a:gd name="connsiteY4-310" fmla="*/ 2908539 h 2908539"/>
              <a:gd name="connsiteX5-311" fmla="*/ 663159 w 2930925"/>
              <a:gd name="connsiteY5-312" fmla="*/ 2702644 h 2908539"/>
              <a:gd name="connsiteX0-313" fmla="*/ 663159 w 2930925"/>
              <a:gd name="connsiteY0-314" fmla="*/ 2702644 h 2959458"/>
              <a:gd name="connsiteX1-315" fmla="*/ 0 w 2930925"/>
              <a:gd name="connsiteY1-316" fmla="*/ 2032204 h 2959458"/>
              <a:gd name="connsiteX2-317" fmla="*/ 1396998 w 2930925"/>
              <a:gd name="connsiteY2-318" fmla="*/ 0 h 2959458"/>
              <a:gd name="connsiteX3-319" fmla="*/ 2930925 w 2930925"/>
              <a:gd name="connsiteY3-320" fmla="*/ 2461344 h 2959458"/>
              <a:gd name="connsiteX4-321" fmla="*/ 1559412 w 2930925"/>
              <a:gd name="connsiteY4-322" fmla="*/ 2959458 h 2959458"/>
              <a:gd name="connsiteX5-323" fmla="*/ 663159 w 2930925"/>
              <a:gd name="connsiteY5-324" fmla="*/ 2702644 h 2959458"/>
              <a:gd name="connsiteX0-325" fmla="*/ 663159 w 2930925"/>
              <a:gd name="connsiteY0-326" fmla="*/ 2702644 h 2959458"/>
              <a:gd name="connsiteX1-327" fmla="*/ 0 w 2930925"/>
              <a:gd name="connsiteY1-328" fmla="*/ 2032204 h 2959458"/>
              <a:gd name="connsiteX2-329" fmla="*/ 1396998 w 2930925"/>
              <a:gd name="connsiteY2-330" fmla="*/ 0 h 2959458"/>
              <a:gd name="connsiteX3-331" fmla="*/ 2930925 w 2930925"/>
              <a:gd name="connsiteY3-332" fmla="*/ 2461344 h 2959458"/>
              <a:gd name="connsiteX4-333" fmla="*/ 1559412 w 2930925"/>
              <a:gd name="connsiteY4-334" fmla="*/ 2959458 h 2959458"/>
              <a:gd name="connsiteX5-335" fmla="*/ 663159 w 2930925"/>
              <a:gd name="connsiteY5-336" fmla="*/ 2702644 h 2959458"/>
              <a:gd name="connsiteX0-337" fmla="*/ 663159 w 2893222"/>
              <a:gd name="connsiteY0-338" fmla="*/ 2702644 h 2959458"/>
              <a:gd name="connsiteX1-339" fmla="*/ 0 w 2893222"/>
              <a:gd name="connsiteY1-340" fmla="*/ 2032204 h 2959458"/>
              <a:gd name="connsiteX2-341" fmla="*/ 1396998 w 2893222"/>
              <a:gd name="connsiteY2-342" fmla="*/ 0 h 2959458"/>
              <a:gd name="connsiteX3-343" fmla="*/ 2893222 w 2893222"/>
              <a:gd name="connsiteY3-344" fmla="*/ 2404291 h 2959458"/>
              <a:gd name="connsiteX4-345" fmla="*/ 1559412 w 2893222"/>
              <a:gd name="connsiteY4-346" fmla="*/ 2959458 h 2959458"/>
              <a:gd name="connsiteX5-347" fmla="*/ 663159 w 2893222"/>
              <a:gd name="connsiteY5-348" fmla="*/ 2702644 h 2959458"/>
              <a:gd name="connsiteX0-349" fmla="*/ 663159 w 2893222"/>
              <a:gd name="connsiteY0-350" fmla="*/ 2702644 h 2959458"/>
              <a:gd name="connsiteX1-351" fmla="*/ 0 w 2893222"/>
              <a:gd name="connsiteY1-352" fmla="*/ 2032204 h 2959458"/>
              <a:gd name="connsiteX2-353" fmla="*/ 1396998 w 2893222"/>
              <a:gd name="connsiteY2-354" fmla="*/ 0 h 2959458"/>
              <a:gd name="connsiteX3-355" fmla="*/ 2893222 w 2893222"/>
              <a:gd name="connsiteY3-356" fmla="*/ 2404291 h 2959458"/>
              <a:gd name="connsiteX4-357" fmla="*/ 1559412 w 2893222"/>
              <a:gd name="connsiteY4-358" fmla="*/ 2959458 h 2959458"/>
              <a:gd name="connsiteX5-359" fmla="*/ 663159 w 2893222"/>
              <a:gd name="connsiteY5-360" fmla="*/ 2702644 h 2959458"/>
              <a:gd name="connsiteX0-361" fmla="*/ 663159 w 2893222"/>
              <a:gd name="connsiteY0-362" fmla="*/ 2702644 h 2959458"/>
              <a:gd name="connsiteX1-363" fmla="*/ 0 w 2893222"/>
              <a:gd name="connsiteY1-364" fmla="*/ 2032204 h 2959458"/>
              <a:gd name="connsiteX2-365" fmla="*/ 1396998 w 2893222"/>
              <a:gd name="connsiteY2-366" fmla="*/ 0 h 2959458"/>
              <a:gd name="connsiteX3-367" fmla="*/ 2893222 w 2893222"/>
              <a:gd name="connsiteY3-368" fmla="*/ 2404291 h 2959458"/>
              <a:gd name="connsiteX4-369" fmla="*/ 1559412 w 2893222"/>
              <a:gd name="connsiteY4-370" fmla="*/ 2959458 h 2959458"/>
              <a:gd name="connsiteX5-371" fmla="*/ 663159 w 2893222"/>
              <a:gd name="connsiteY5-372" fmla="*/ 2702644 h 2959458"/>
            </a:gdLst>
            <a:ahLst/>
            <a:cxnLst>
              <a:cxn ang="0">
                <a:pos x="connsiteX0-1" y="connsiteY0-2"/>
              </a:cxn>
              <a:cxn ang="0">
                <a:pos x="connsiteX1-3" y="connsiteY1-4"/>
              </a:cxn>
              <a:cxn ang="0">
                <a:pos x="connsiteX2-5" y="connsiteY2-6"/>
              </a:cxn>
              <a:cxn ang="0">
                <a:pos x="connsiteX3-7" y="connsiteY3-8"/>
              </a:cxn>
              <a:cxn ang="0">
                <a:pos x="connsiteX4-25" y="connsiteY4-26"/>
              </a:cxn>
              <a:cxn ang="0">
                <a:pos x="connsiteX5-107" y="connsiteY5-108"/>
              </a:cxn>
            </a:cxnLst>
            <a:rect l="l" t="t" r="r" b="b"/>
            <a:pathLst>
              <a:path w="2893222" h="2959458">
                <a:moveTo>
                  <a:pt x="663159" y="2702644"/>
                </a:moveTo>
                <a:cubicBezTo>
                  <a:pt x="270694" y="2413616"/>
                  <a:pt x="297292" y="2480177"/>
                  <a:pt x="0" y="2032204"/>
                </a:cubicBezTo>
                <a:lnTo>
                  <a:pt x="1396998" y="0"/>
                </a:lnTo>
                <a:lnTo>
                  <a:pt x="2893222" y="2404291"/>
                </a:lnTo>
                <a:cubicBezTo>
                  <a:pt x="2180089" y="2991587"/>
                  <a:pt x="1930209" y="2931200"/>
                  <a:pt x="1559412" y="2959458"/>
                </a:cubicBezTo>
                <a:cubicBezTo>
                  <a:pt x="1254627" y="2941783"/>
                  <a:pt x="930144" y="2872952"/>
                  <a:pt x="663159" y="2702644"/>
                </a:cubicBezTo>
                <a:close/>
              </a:path>
            </a:pathLst>
          </a:custGeom>
          <a:solidFill>
            <a:schemeClr val="bg1">
              <a:lumMod val="75000"/>
            </a:schemeClr>
          </a:solidFill>
          <a:ln w="9525" cap="rnd">
            <a:solidFill>
              <a:srgbClr val="E6E6E6"/>
            </a:solidFill>
            <a:prstDash val="solid"/>
            <a:round/>
          </a:ln>
        </p:spPr>
        <p:txBody>
          <a:bodyPr vert="eaVert" lIns="67108" tIns="33554" rIns="67108" bIns="33554" anchor="ctr"/>
          <a:p>
            <a:pPr>
              <a:defRPr/>
            </a:pPr>
            <a:endParaRPr lang="zh-CN" altLang="en-US" sz="1100" kern="0">
              <a:solidFill>
                <a:sysClr val="window" lastClr="FFFFFF"/>
              </a:solidFill>
              <a:latin typeface="微软雅黑" panose="020B0503020204020204" pitchFamily="34" charset="-122"/>
              <a:ea typeface="微软雅黑" panose="020B0503020204020204" pitchFamily="34" charset="-122"/>
            </a:endParaRPr>
          </a:p>
        </p:txBody>
      </p:sp>
      <p:sp>
        <p:nvSpPr>
          <p:cNvPr id="15" name="椭圆 14"/>
          <p:cNvSpPr/>
          <p:nvPr/>
        </p:nvSpPr>
        <p:spPr bwMode="auto">
          <a:xfrm>
            <a:off x="2473661" y="698445"/>
            <a:ext cx="2672264" cy="2684762"/>
          </a:xfrm>
          <a:prstGeom prst="ellipse">
            <a:avLst/>
          </a:prstGeom>
          <a:noFill/>
          <a:ln w="25400" cap="flat" cmpd="sng" algn="ctr">
            <a:solidFill>
              <a:schemeClr val="bg1">
                <a:lumMod val="50000"/>
              </a:schemeClr>
            </a:solidFill>
            <a:prstDash val="solid"/>
          </a:ln>
          <a:effectLst/>
        </p:spPr>
        <p:txBody>
          <a:bodyPr lIns="67108" tIns="33554" rIns="67108" bIns="33554" anchor="ctr"/>
          <a:lstStyle/>
          <a:p>
            <a:pPr algn="ctr">
              <a:defRPr/>
            </a:pPr>
            <a:endParaRPr lang="zh-CN" altLang="en-US" kern="0" dirty="0">
              <a:solidFill>
                <a:sysClr val="window" lastClr="FFFFFF"/>
              </a:solidFill>
              <a:latin typeface="Calibri" panose="020F0502020204030204"/>
              <a:ea typeface="微软雅黑" panose="020B0503020204020204" pitchFamily="34" charset="-122"/>
            </a:endParaRPr>
          </a:p>
        </p:txBody>
      </p:sp>
      <p:sp>
        <p:nvSpPr>
          <p:cNvPr id="16" name="椭圆 15"/>
          <p:cNvSpPr/>
          <p:nvPr/>
        </p:nvSpPr>
        <p:spPr bwMode="auto">
          <a:xfrm>
            <a:off x="4072601" y="698445"/>
            <a:ext cx="2673427" cy="2684762"/>
          </a:xfrm>
          <a:prstGeom prst="ellipse">
            <a:avLst/>
          </a:prstGeom>
          <a:noFill/>
          <a:ln w="25400" cap="flat" cmpd="sng" algn="ctr">
            <a:solidFill>
              <a:schemeClr val="bg1">
                <a:lumMod val="50000"/>
              </a:schemeClr>
            </a:solidFill>
            <a:prstDash val="solid"/>
          </a:ln>
          <a:effectLst/>
        </p:spPr>
        <p:txBody>
          <a:bodyPr lIns="67108" tIns="33554" rIns="67108" bIns="33554" anchor="ctr"/>
          <a:lstStyle/>
          <a:p>
            <a:pPr algn="ctr">
              <a:defRPr/>
            </a:pPr>
            <a:endParaRPr lang="zh-CN" altLang="en-US" kern="0" dirty="0">
              <a:solidFill>
                <a:sysClr val="window" lastClr="FFFFFF"/>
              </a:solidFill>
              <a:latin typeface="Calibri" panose="020F0502020204030204"/>
              <a:ea typeface="微软雅黑" panose="020B0503020204020204" pitchFamily="34" charset="-122"/>
            </a:endParaRPr>
          </a:p>
        </p:txBody>
      </p:sp>
      <p:cxnSp>
        <p:nvCxnSpPr>
          <p:cNvPr id="17" name="直接连接符 16"/>
          <p:cNvCxnSpPr>
            <a:cxnSpLocks noChangeShapeType="1"/>
          </p:cNvCxnSpPr>
          <p:nvPr/>
        </p:nvCxnSpPr>
        <p:spPr bwMode="auto">
          <a:xfrm flipH="1" flipV="1">
            <a:off x="3277496" y="1301491"/>
            <a:ext cx="411480" cy="238643"/>
          </a:xfrm>
          <a:prstGeom prst="line">
            <a:avLst/>
          </a:prstGeom>
          <a:noFill/>
          <a:ln w="28575" algn="ctr">
            <a:solidFill>
              <a:schemeClr val="bg1">
                <a:lumMod val="50000"/>
              </a:schemeClr>
            </a:solidFill>
            <a:round/>
            <a:headEnd type="none" w="med" len="med"/>
            <a:tailEnd type="arrow" w="med" len="med"/>
          </a:ln>
        </p:spPr>
      </p:cxnSp>
      <p:cxnSp>
        <p:nvCxnSpPr>
          <p:cNvPr id="18" name="直接连接符 17"/>
          <p:cNvCxnSpPr>
            <a:cxnSpLocks noChangeShapeType="1"/>
          </p:cNvCxnSpPr>
          <p:nvPr/>
        </p:nvCxnSpPr>
        <p:spPr bwMode="auto">
          <a:xfrm flipH="1">
            <a:off x="3048706" y="1960212"/>
            <a:ext cx="432585" cy="0"/>
          </a:xfrm>
          <a:prstGeom prst="line">
            <a:avLst/>
          </a:prstGeom>
          <a:noFill/>
          <a:ln w="28575" algn="ctr">
            <a:solidFill>
              <a:schemeClr val="bg1">
                <a:lumMod val="50000"/>
              </a:schemeClr>
            </a:solidFill>
            <a:round/>
            <a:headEnd type="none" w="med" len="med"/>
            <a:tailEnd type="arrow" w="med" len="med"/>
          </a:ln>
        </p:spPr>
      </p:cxnSp>
      <p:cxnSp>
        <p:nvCxnSpPr>
          <p:cNvPr id="19" name="直接连接符 18"/>
          <p:cNvCxnSpPr>
            <a:cxnSpLocks noChangeShapeType="1"/>
          </p:cNvCxnSpPr>
          <p:nvPr/>
        </p:nvCxnSpPr>
        <p:spPr bwMode="auto">
          <a:xfrm flipH="1">
            <a:off x="3237449" y="2312421"/>
            <a:ext cx="412817" cy="233067"/>
          </a:xfrm>
          <a:prstGeom prst="line">
            <a:avLst/>
          </a:prstGeom>
          <a:noFill/>
          <a:ln w="28575" algn="ctr">
            <a:solidFill>
              <a:schemeClr val="bg1">
                <a:lumMod val="50000"/>
              </a:schemeClr>
            </a:solidFill>
            <a:round/>
            <a:headEnd type="none" w="med" len="med"/>
            <a:tailEnd type="arrow" w="med" len="med"/>
          </a:ln>
        </p:spPr>
      </p:cxnSp>
      <p:cxnSp>
        <p:nvCxnSpPr>
          <p:cNvPr id="20" name="直接连接符 19"/>
          <p:cNvCxnSpPr>
            <a:cxnSpLocks noChangeShapeType="1"/>
          </p:cNvCxnSpPr>
          <p:nvPr/>
        </p:nvCxnSpPr>
        <p:spPr bwMode="auto">
          <a:xfrm>
            <a:off x="5582644" y="2328559"/>
            <a:ext cx="388397" cy="233066"/>
          </a:xfrm>
          <a:prstGeom prst="line">
            <a:avLst/>
          </a:prstGeom>
          <a:noFill/>
          <a:ln w="28575" algn="ctr">
            <a:solidFill>
              <a:schemeClr val="bg1">
                <a:lumMod val="50000"/>
              </a:schemeClr>
            </a:solidFill>
            <a:round/>
            <a:headEnd type="none" w="med" len="med"/>
            <a:tailEnd type="arrow" w="med" len="med"/>
          </a:ln>
        </p:spPr>
      </p:cxnSp>
      <p:cxnSp>
        <p:nvCxnSpPr>
          <p:cNvPr id="21" name="直接连接符 20"/>
          <p:cNvCxnSpPr>
            <a:cxnSpLocks noChangeShapeType="1"/>
          </p:cNvCxnSpPr>
          <p:nvPr/>
        </p:nvCxnSpPr>
        <p:spPr bwMode="auto">
          <a:xfrm>
            <a:off x="5775821" y="1957875"/>
            <a:ext cx="432585" cy="0"/>
          </a:xfrm>
          <a:prstGeom prst="line">
            <a:avLst/>
          </a:prstGeom>
          <a:noFill/>
          <a:ln w="28575" algn="ctr">
            <a:solidFill>
              <a:schemeClr val="bg1">
                <a:lumMod val="50000"/>
              </a:schemeClr>
            </a:solidFill>
            <a:round/>
            <a:headEnd type="none" w="med" len="med"/>
            <a:tailEnd type="arrow" w="med" len="med"/>
          </a:ln>
        </p:spPr>
      </p:cxnSp>
      <p:cxnSp>
        <p:nvCxnSpPr>
          <p:cNvPr id="22" name="直接连接符 21"/>
          <p:cNvCxnSpPr>
            <a:cxnSpLocks noChangeShapeType="1"/>
          </p:cNvCxnSpPr>
          <p:nvPr/>
        </p:nvCxnSpPr>
        <p:spPr bwMode="auto">
          <a:xfrm flipV="1">
            <a:off x="5566506" y="1293423"/>
            <a:ext cx="405781" cy="251513"/>
          </a:xfrm>
          <a:prstGeom prst="line">
            <a:avLst/>
          </a:prstGeom>
          <a:noFill/>
          <a:ln w="28575" algn="ctr">
            <a:solidFill>
              <a:schemeClr val="bg1">
                <a:lumMod val="50000"/>
              </a:schemeClr>
            </a:solidFill>
            <a:round/>
            <a:headEnd type="none" w="med" len="med"/>
            <a:tailEnd type="arrow" w="med" len="med"/>
          </a:ln>
        </p:spPr>
      </p:cxnSp>
      <p:grpSp>
        <p:nvGrpSpPr>
          <p:cNvPr id="23" name="组合 22"/>
          <p:cNvGrpSpPr/>
          <p:nvPr/>
        </p:nvGrpSpPr>
        <p:grpSpPr>
          <a:xfrm>
            <a:off x="3840028" y="1293806"/>
            <a:ext cx="1541958" cy="1549171"/>
            <a:chOff x="5014912" y="2584450"/>
            <a:chExt cx="2105025" cy="2105025"/>
          </a:xfrm>
        </p:grpSpPr>
        <p:sp>
          <p:nvSpPr>
            <p:cNvPr id="24" name="Oval 19"/>
            <p:cNvSpPr>
              <a:spLocks noChangeArrowheads="1"/>
            </p:cNvSpPr>
            <p:nvPr/>
          </p:nvSpPr>
          <p:spPr bwMode="auto">
            <a:xfrm>
              <a:off x="5014912" y="2584450"/>
              <a:ext cx="2105025" cy="2105025"/>
            </a:xfrm>
            <a:prstGeom prst="ellipse">
              <a:avLst/>
            </a:prstGeom>
            <a:solidFill>
              <a:schemeClr val="accent1"/>
            </a:solidFill>
            <a:ln w="3175" cap="flat" cmpd="sng" algn="ctr">
              <a:noFill/>
              <a:prstDash val="solid"/>
            </a:ln>
            <a:effectLst/>
          </p:spPr>
          <p:txBody>
            <a:bodyPr anchor="ctr"/>
            <a:lstStyle/>
            <a:p>
              <a:pPr algn="ctr">
                <a:lnSpc>
                  <a:spcPct val="120000"/>
                </a:lnSpc>
                <a:defRPr/>
              </a:pPr>
              <a:endParaRPr lang="zh-CN" altLang="en-US" sz="700" kern="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5" name="Oval 19"/>
            <p:cNvSpPr>
              <a:spLocks noChangeArrowheads="1"/>
            </p:cNvSpPr>
            <p:nvPr/>
          </p:nvSpPr>
          <p:spPr bwMode="auto">
            <a:xfrm>
              <a:off x="5497512" y="3066331"/>
              <a:ext cx="1139825" cy="1139825"/>
            </a:xfrm>
            <a:prstGeom prst="ellipse">
              <a:avLst/>
            </a:prstGeom>
            <a:solidFill>
              <a:schemeClr val="bg1">
                <a:lumMod val="85000"/>
              </a:schemeClr>
            </a:solidFill>
            <a:ln w="3175" cap="flat" cmpd="sng" algn="ctr">
              <a:solidFill>
                <a:srgbClr val="D7D7D7"/>
              </a:solidFill>
              <a:prstDash val="solid"/>
            </a:ln>
            <a:effectLst/>
          </p:spPr>
          <p:txBody>
            <a:bodyPr anchor="ctr"/>
            <a:lstStyle/>
            <a:p>
              <a:pPr algn="ctr">
                <a:defRPr/>
              </a:pPr>
              <a:r>
                <a:rPr lang="zh-CN" altLang="en-US" sz="1600" b="1" kern="0" dirty="0">
                  <a:solidFill>
                    <a:schemeClr val="tx1">
                      <a:lumMod val="85000"/>
                      <a:lumOff val="15000"/>
                    </a:schemeClr>
                  </a:solidFill>
                  <a:latin typeface="Impact" panose="020B0806030902050204" pitchFamily="34" charset="0"/>
                  <a:ea typeface="微软雅黑" panose="020B0503020204020204" pitchFamily="34" charset="-122"/>
                </a:rPr>
                <a:t>系统</a:t>
              </a:r>
              <a:endParaRPr lang="zh-CN" altLang="en-US" sz="1600" b="1" kern="0" dirty="0">
                <a:solidFill>
                  <a:schemeClr val="tx1">
                    <a:lumMod val="85000"/>
                    <a:lumOff val="15000"/>
                  </a:schemeClr>
                </a:solidFill>
                <a:latin typeface="Impact" panose="020B0806030902050204" pitchFamily="34" charset="0"/>
                <a:ea typeface="微软雅黑" panose="020B0503020204020204" pitchFamily="34" charset="-122"/>
              </a:endParaRPr>
            </a:p>
          </p:txBody>
        </p:sp>
      </p:grpSp>
      <p:sp>
        <p:nvSpPr>
          <p:cNvPr id="26" name="Oval 19"/>
          <p:cNvSpPr>
            <a:spLocks noChangeArrowheads="1"/>
          </p:cNvSpPr>
          <p:nvPr/>
        </p:nvSpPr>
        <p:spPr bwMode="auto">
          <a:xfrm>
            <a:off x="2486452" y="761534"/>
            <a:ext cx="726791" cy="730189"/>
          </a:xfrm>
          <a:prstGeom prst="ellipse">
            <a:avLst/>
          </a:prstGeom>
          <a:solidFill>
            <a:schemeClr val="accent1"/>
          </a:solidFill>
          <a:ln w="9525">
            <a:noFill/>
            <a:round/>
          </a:ln>
          <a:effectLst/>
        </p:spPr>
        <p:txBody>
          <a:bodyPr lIns="67108" tIns="33554" rIns="67108" bIns="33554" anchor="ctr"/>
          <a:lstStyle/>
          <a:p>
            <a:pPr algn="ctr">
              <a:lnSpc>
                <a:spcPct val="120000"/>
              </a:lnSpc>
              <a:defRPr/>
            </a:pPr>
            <a:r>
              <a:rPr lang="zh-CN" altLang="en-US" kern="0" dirty="0">
                <a:solidFill>
                  <a:sysClr val="window" lastClr="FFFFFF"/>
                </a:solidFill>
                <a:latin typeface="Arial" panose="020B0604020202020204" pitchFamily="34" charset="0"/>
                <a:ea typeface="微软雅黑" panose="020B0503020204020204" pitchFamily="34" charset="-122"/>
              </a:rPr>
              <a:t>测评考试</a:t>
            </a:r>
            <a:endParaRPr lang="zh-CN" altLang="en-US" kern="0" dirty="0">
              <a:solidFill>
                <a:sysClr val="window" lastClr="FFFFFF"/>
              </a:solidFill>
              <a:latin typeface="Arial" panose="020B0604020202020204" pitchFamily="34" charset="0"/>
              <a:ea typeface="微软雅黑" panose="020B0503020204020204" pitchFamily="34" charset="-122"/>
            </a:endParaRPr>
          </a:p>
        </p:txBody>
      </p:sp>
      <p:sp>
        <p:nvSpPr>
          <p:cNvPr id="27" name="Oval 19"/>
          <p:cNvSpPr>
            <a:spLocks noChangeArrowheads="1"/>
          </p:cNvSpPr>
          <p:nvPr/>
        </p:nvSpPr>
        <p:spPr bwMode="auto">
          <a:xfrm>
            <a:off x="6043657" y="773216"/>
            <a:ext cx="726791" cy="731358"/>
          </a:xfrm>
          <a:prstGeom prst="ellipse">
            <a:avLst/>
          </a:prstGeom>
          <a:solidFill>
            <a:schemeClr val="accent1"/>
          </a:solidFill>
          <a:ln w="9525">
            <a:noFill/>
            <a:round/>
          </a:ln>
          <a:effectLst/>
        </p:spPr>
        <p:txBody>
          <a:bodyPr lIns="67108" tIns="33554" rIns="67108" bIns="33554" anchor="ctr"/>
          <a:lstStyle/>
          <a:p>
            <a:pPr algn="ctr">
              <a:lnSpc>
                <a:spcPct val="120000"/>
              </a:lnSpc>
              <a:defRPr/>
            </a:pPr>
            <a:r>
              <a:rPr lang="zh-CN" altLang="en-US" kern="0" dirty="0">
                <a:solidFill>
                  <a:schemeClr val="bg1"/>
                </a:solidFill>
                <a:latin typeface="Arial" panose="020B0604020202020204" pitchFamily="34" charset="0"/>
                <a:ea typeface="微软雅黑" panose="020B0503020204020204" pitchFamily="34" charset="-122"/>
              </a:rPr>
              <a:t>资源管理</a:t>
            </a:r>
            <a:endParaRPr lang="zh-CN" altLang="en-US" kern="0" dirty="0">
              <a:solidFill>
                <a:schemeClr val="bg1"/>
              </a:solidFill>
              <a:latin typeface="Arial" panose="020B0604020202020204" pitchFamily="34" charset="0"/>
              <a:ea typeface="微软雅黑" panose="020B0503020204020204" pitchFamily="34" charset="-122"/>
            </a:endParaRPr>
          </a:p>
        </p:txBody>
      </p:sp>
      <p:sp>
        <p:nvSpPr>
          <p:cNvPr id="28" name="Oval 19"/>
          <p:cNvSpPr>
            <a:spLocks noChangeArrowheads="1"/>
          </p:cNvSpPr>
          <p:nvPr/>
        </p:nvSpPr>
        <p:spPr bwMode="auto">
          <a:xfrm>
            <a:off x="6373910" y="1621405"/>
            <a:ext cx="727953" cy="731358"/>
          </a:xfrm>
          <a:prstGeom prst="ellipse">
            <a:avLst/>
          </a:prstGeom>
          <a:solidFill>
            <a:schemeClr val="accent1"/>
          </a:solidFill>
          <a:ln w="9525">
            <a:noFill/>
            <a:round/>
          </a:ln>
          <a:effectLst/>
        </p:spPr>
        <p:txBody>
          <a:bodyPr lIns="67108" tIns="33554" rIns="67108" bIns="33554" anchor="ctr"/>
          <a:lstStyle/>
          <a:p>
            <a:pPr algn="ctr">
              <a:lnSpc>
                <a:spcPct val="120000"/>
              </a:lnSpc>
              <a:defRPr/>
            </a:pPr>
            <a:r>
              <a:rPr lang="zh-CN" altLang="en-US" kern="0" dirty="0">
                <a:solidFill>
                  <a:schemeClr val="bg1"/>
                </a:solidFill>
                <a:latin typeface="Arial" panose="020B0604020202020204" pitchFamily="34" charset="0"/>
                <a:ea typeface="微软雅黑" panose="020B0503020204020204" pitchFamily="34" charset="-122"/>
              </a:rPr>
              <a:t>知识管理</a:t>
            </a:r>
            <a:endParaRPr lang="zh-CN" altLang="en-US" kern="0" dirty="0">
              <a:solidFill>
                <a:schemeClr val="bg1"/>
              </a:solidFill>
              <a:latin typeface="Arial" panose="020B0604020202020204" pitchFamily="34" charset="0"/>
              <a:ea typeface="微软雅黑" panose="020B0503020204020204" pitchFamily="34" charset="-122"/>
            </a:endParaRPr>
          </a:p>
        </p:txBody>
      </p:sp>
      <p:sp>
        <p:nvSpPr>
          <p:cNvPr id="29" name="Oval 19"/>
          <p:cNvSpPr>
            <a:spLocks noChangeArrowheads="1"/>
          </p:cNvSpPr>
          <p:nvPr/>
        </p:nvSpPr>
        <p:spPr bwMode="auto">
          <a:xfrm>
            <a:off x="6079704" y="2460247"/>
            <a:ext cx="727953" cy="731358"/>
          </a:xfrm>
          <a:prstGeom prst="ellipse">
            <a:avLst/>
          </a:prstGeom>
          <a:solidFill>
            <a:schemeClr val="accent1"/>
          </a:solidFill>
          <a:ln w="9525">
            <a:noFill/>
            <a:round/>
          </a:ln>
          <a:effectLst/>
        </p:spPr>
        <p:txBody>
          <a:bodyPr lIns="67108" tIns="33554" rIns="67108" bIns="33554" anchor="ctr"/>
          <a:lstStyle/>
          <a:p>
            <a:pPr algn="ctr">
              <a:lnSpc>
                <a:spcPct val="120000"/>
              </a:lnSpc>
              <a:defRPr/>
            </a:pPr>
            <a:r>
              <a:rPr lang="zh-CN" altLang="en-US" kern="0" dirty="0">
                <a:solidFill>
                  <a:schemeClr val="bg1"/>
                </a:solidFill>
                <a:latin typeface="Arial" panose="020B0604020202020204" pitchFamily="34" charset="0"/>
                <a:ea typeface="微软雅黑" panose="020B0503020204020204" pitchFamily="34" charset="-122"/>
              </a:rPr>
              <a:t>系统管理</a:t>
            </a:r>
            <a:endParaRPr lang="zh-CN" altLang="en-US" kern="0" dirty="0">
              <a:solidFill>
                <a:schemeClr val="bg1"/>
              </a:solidFill>
              <a:latin typeface="Arial" panose="020B0604020202020204" pitchFamily="34" charset="0"/>
              <a:ea typeface="微软雅黑" panose="020B0503020204020204" pitchFamily="34" charset="-122"/>
            </a:endParaRPr>
          </a:p>
        </p:txBody>
      </p:sp>
      <p:sp>
        <p:nvSpPr>
          <p:cNvPr id="30" name="Oval 19"/>
          <p:cNvSpPr>
            <a:spLocks noChangeArrowheads="1"/>
          </p:cNvSpPr>
          <p:nvPr/>
        </p:nvSpPr>
        <p:spPr bwMode="auto">
          <a:xfrm>
            <a:off x="2160849" y="1593366"/>
            <a:ext cx="727953" cy="731358"/>
          </a:xfrm>
          <a:prstGeom prst="ellipse">
            <a:avLst/>
          </a:prstGeom>
          <a:solidFill>
            <a:schemeClr val="accent1"/>
          </a:solidFill>
          <a:ln w="9525">
            <a:noFill/>
            <a:round/>
          </a:ln>
          <a:effectLst/>
        </p:spPr>
        <p:txBody>
          <a:bodyPr lIns="67108" tIns="33554" rIns="67108" bIns="33554" anchor="ctr"/>
          <a:lstStyle/>
          <a:p>
            <a:pPr algn="ctr">
              <a:lnSpc>
                <a:spcPct val="120000"/>
              </a:lnSpc>
              <a:defRPr/>
            </a:pPr>
            <a:r>
              <a:rPr lang="zh-CN" altLang="en-US" kern="0" dirty="0">
                <a:solidFill>
                  <a:sysClr val="window" lastClr="FFFFFF"/>
                </a:solidFill>
                <a:latin typeface="Arial" panose="020B0604020202020204" pitchFamily="34" charset="0"/>
                <a:ea typeface="微软雅黑" panose="020B0503020204020204" pitchFamily="34" charset="-122"/>
              </a:rPr>
              <a:t>基础管理</a:t>
            </a:r>
            <a:endParaRPr lang="zh-CN" altLang="en-US" kern="0" dirty="0">
              <a:solidFill>
                <a:sysClr val="window" lastClr="FFFFFF"/>
              </a:solidFill>
              <a:latin typeface="Arial" panose="020B0604020202020204" pitchFamily="34" charset="0"/>
              <a:ea typeface="微软雅黑" panose="020B0503020204020204" pitchFamily="34" charset="-122"/>
            </a:endParaRPr>
          </a:p>
        </p:txBody>
      </p:sp>
      <p:sp>
        <p:nvSpPr>
          <p:cNvPr id="31" name="Oval 19"/>
          <p:cNvSpPr>
            <a:spLocks noChangeArrowheads="1"/>
          </p:cNvSpPr>
          <p:nvPr/>
        </p:nvSpPr>
        <p:spPr bwMode="auto">
          <a:xfrm>
            <a:off x="2458544" y="2455573"/>
            <a:ext cx="727953" cy="731358"/>
          </a:xfrm>
          <a:prstGeom prst="ellipse">
            <a:avLst/>
          </a:prstGeom>
          <a:solidFill>
            <a:schemeClr val="accent1"/>
          </a:solidFill>
          <a:ln w="9525">
            <a:noFill/>
            <a:round/>
          </a:ln>
          <a:effectLst/>
        </p:spPr>
        <p:txBody>
          <a:bodyPr lIns="67108" tIns="33554" rIns="67108" bIns="33554" anchor="ctr"/>
          <a:lstStyle/>
          <a:p>
            <a:pPr algn="ctr">
              <a:lnSpc>
                <a:spcPct val="120000"/>
              </a:lnSpc>
              <a:defRPr/>
            </a:pPr>
            <a:r>
              <a:rPr lang="zh-CN" altLang="en-US" kern="0" dirty="0">
                <a:solidFill>
                  <a:sysClr val="window" lastClr="FFFFFF"/>
                </a:solidFill>
                <a:latin typeface="Arial" panose="020B0604020202020204" pitchFamily="34" charset="0"/>
                <a:ea typeface="微软雅黑" panose="020B0503020204020204" pitchFamily="34" charset="-122"/>
              </a:rPr>
              <a:t>培训管理</a:t>
            </a:r>
            <a:endParaRPr lang="zh-CN" altLang="en-US" kern="0" dirty="0">
              <a:solidFill>
                <a:sysClr val="window" lastClr="FFFFFF"/>
              </a:solidFill>
              <a:latin typeface="Arial" panose="020B0604020202020204" pitchFamily="34" charset="0"/>
              <a:ea typeface="微软雅黑" panose="020B0503020204020204" pitchFamily="34" charset="-122"/>
            </a:endParaRPr>
          </a:p>
        </p:txBody>
      </p:sp>
      <p:sp>
        <p:nvSpPr>
          <p:cNvPr id="32" name="TextBox 31"/>
          <p:cNvSpPr txBox="1"/>
          <p:nvPr/>
        </p:nvSpPr>
        <p:spPr>
          <a:xfrm>
            <a:off x="914400" y="876300"/>
            <a:ext cx="1428115" cy="285750"/>
          </a:xfrm>
          <a:prstGeom prst="rect">
            <a:avLst/>
          </a:prstGeom>
          <a:noFill/>
        </p:spPr>
        <p:txBody>
          <a:bodyPr wrap="square" lIns="67108" tIns="33554" rIns="67108" bIns="33554" rtlCol="0">
            <a:spAutoFit/>
          </a:bodyPr>
          <a:lstStyle/>
          <a:p>
            <a:pPr>
              <a:lnSpc>
                <a:spcPct val="130000"/>
              </a:lnSpc>
            </a:pPr>
            <a:r>
              <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rPr>
              <a:t>进行考试的相关管理</a:t>
            </a:r>
            <a:endPar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3" name="TextBox 32"/>
          <p:cNvSpPr txBox="1"/>
          <p:nvPr/>
        </p:nvSpPr>
        <p:spPr>
          <a:xfrm>
            <a:off x="7012242" y="783684"/>
            <a:ext cx="1196272" cy="505460"/>
          </a:xfrm>
          <a:prstGeom prst="rect">
            <a:avLst/>
          </a:prstGeom>
          <a:noFill/>
        </p:spPr>
        <p:txBody>
          <a:bodyPr wrap="square" lIns="67108" tIns="33554" rIns="67108" bIns="33554" rtlCol="0">
            <a:spAutoFit/>
          </a:bodyPr>
          <a:lstStyle/>
          <a:p>
            <a:pPr>
              <a:lnSpc>
                <a:spcPct val="130000"/>
              </a:lnSpc>
            </a:pPr>
            <a:r>
              <a:rPr lang="zh-CN" altLang="en-US" sz="1100">
                <a:solidFill>
                  <a:schemeClr val="tx1">
                    <a:lumMod val="85000"/>
                    <a:lumOff val="15000"/>
                  </a:schemeClr>
                </a:solidFill>
                <a:latin typeface="微软雅黑" panose="020B0503020204020204" pitchFamily="34" charset="-122"/>
                <a:ea typeface="微软雅黑" panose="020B0503020204020204" pitchFamily="34" charset="-122"/>
              </a:rPr>
              <a:t>对于方案及培训师进行管理操作</a:t>
            </a:r>
            <a:endParaRPr lang="zh-CN" altLang="en-US" sz="11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914400" y="1734185"/>
            <a:ext cx="1141095" cy="505460"/>
          </a:xfrm>
          <a:prstGeom prst="rect">
            <a:avLst/>
          </a:prstGeom>
          <a:noFill/>
        </p:spPr>
        <p:txBody>
          <a:bodyPr wrap="square" lIns="67108" tIns="33554" rIns="67108" bIns="33554" rtlCol="0">
            <a:spAutoFit/>
          </a:bodyPr>
          <a:lstStyle/>
          <a:p>
            <a:pPr>
              <a:lnSpc>
                <a:spcPct val="130000"/>
              </a:lnSpc>
            </a:pPr>
            <a:r>
              <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rPr>
              <a:t>对于基础数据的管理</a:t>
            </a:r>
            <a:endParaRPr lang="en-US" altLang="zh-CN" sz="11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5" name="TextBox 34"/>
          <p:cNvSpPr txBox="1"/>
          <p:nvPr/>
        </p:nvSpPr>
        <p:spPr>
          <a:xfrm>
            <a:off x="7354624" y="1746987"/>
            <a:ext cx="1196272" cy="725805"/>
          </a:xfrm>
          <a:prstGeom prst="rect">
            <a:avLst/>
          </a:prstGeom>
          <a:noFill/>
        </p:spPr>
        <p:txBody>
          <a:bodyPr wrap="square" lIns="67108" tIns="33554" rIns="67108" bIns="33554" rtlCol="0">
            <a:spAutoFit/>
          </a:bodyPr>
          <a:lstStyle/>
          <a:p>
            <a:pPr>
              <a:lnSpc>
                <a:spcPct val="130000"/>
              </a:lnSpc>
            </a:pPr>
            <a:r>
              <a:rPr lang="zh-CN" altLang="en-US" sz="1100">
                <a:solidFill>
                  <a:schemeClr val="tx1">
                    <a:lumMod val="85000"/>
                    <a:lumOff val="15000"/>
                  </a:schemeClr>
                </a:solidFill>
                <a:latin typeface="微软雅黑" panose="020B0503020204020204" pitchFamily="34" charset="-122"/>
                <a:ea typeface="微软雅黑" panose="020B0503020204020204" pitchFamily="34" charset="-122"/>
              </a:rPr>
              <a:t>进行权威知识管理和权威知识转化</a:t>
            </a:r>
            <a:endParaRPr lang="zh-CN" altLang="en-US" sz="11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6" name="TextBox 35"/>
          <p:cNvSpPr txBox="1"/>
          <p:nvPr/>
        </p:nvSpPr>
        <p:spPr>
          <a:xfrm>
            <a:off x="7012095" y="2909045"/>
            <a:ext cx="1196272" cy="725805"/>
          </a:xfrm>
          <a:prstGeom prst="rect">
            <a:avLst/>
          </a:prstGeom>
          <a:noFill/>
        </p:spPr>
        <p:txBody>
          <a:bodyPr wrap="square" lIns="67108" tIns="33554" rIns="67108" bIns="33554" rtlCol="0">
            <a:spAutoFit/>
          </a:bodyPr>
          <a:lstStyle/>
          <a:p>
            <a:pPr>
              <a:lnSpc>
                <a:spcPct val="130000"/>
              </a:lnSpc>
            </a:pPr>
            <a:r>
              <a:rPr lang="zh-CN" altLang="en-US" sz="1100">
                <a:solidFill>
                  <a:schemeClr val="tx1">
                    <a:lumMod val="85000"/>
                    <a:lumOff val="15000"/>
                  </a:schemeClr>
                </a:solidFill>
                <a:latin typeface="微软雅黑" panose="020B0503020204020204" pitchFamily="34" charset="-122"/>
                <a:ea typeface="微软雅黑" panose="020B0503020204020204" pitchFamily="34" charset="-122"/>
              </a:rPr>
              <a:t>对于人员、机构等的管理以及权限设置等</a:t>
            </a:r>
            <a:endParaRPr lang="zh-CN" altLang="en-US" sz="11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7" name="TextBox 36"/>
          <p:cNvSpPr txBox="1"/>
          <p:nvPr/>
        </p:nvSpPr>
        <p:spPr>
          <a:xfrm>
            <a:off x="1030566" y="2585830"/>
            <a:ext cx="1196272" cy="505460"/>
          </a:xfrm>
          <a:prstGeom prst="rect">
            <a:avLst/>
          </a:prstGeom>
          <a:noFill/>
        </p:spPr>
        <p:txBody>
          <a:bodyPr wrap="square" lIns="67108" tIns="33554" rIns="67108" bIns="33554" rtlCol="0">
            <a:spAutoFit/>
          </a:bodyPr>
          <a:lstStyle/>
          <a:p>
            <a:pPr>
              <a:lnSpc>
                <a:spcPct val="130000"/>
              </a:lnSpc>
            </a:pPr>
            <a:r>
              <a:rPr lang="zh-CN" altLang="en-US" sz="1100">
                <a:solidFill>
                  <a:schemeClr val="tx1">
                    <a:lumMod val="85000"/>
                    <a:lumOff val="15000"/>
                  </a:schemeClr>
                </a:solidFill>
                <a:latin typeface="微软雅黑" panose="020B0503020204020204" pitchFamily="34" charset="-122"/>
                <a:ea typeface="微软雅黑" panose="020B0503020204020204" pitchFamily="34" charset="-122"/>
              </a:rPr>
              <a:t>对于培训人员及讲师等的管理</a:t>
            </a:r>
            <a:endParaRPr lang="zh-CN" altLang="en-US" sz="11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8" name="矩形 37"/>
          <p:cNvSpPr>
            <a:spLocks noChangeArrowheads="1"/>
          </p:cNvSpPr>
          <p:nvPr/>
        </p:nvSpPr>
        <p:spPr bwMode="auto">
          <a:xfrm>
            <a:off x="476188" y="177842"/>
            <a:ext cx="1400810" cy="902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accent1"/>
                </a:solidFill>
                <a:latin typeface="Arial" panose="020B0604020202020204" pitchFamily="34" charset="0"/>
              </a:rPr>
              <a:t>开发内容</a:t>
            </a:r>
            <a:endParaRPr lang="zh-CN" altLang="en-US" sz="2400" b="1" dirty="0">
              <a:solidFill>
                <a:schemeClr val="accent1"/>
              </a:solidFill>
              <a:latin typeface="Arial" panose="020B0604020202020204" pitchFamily="34" charset="0"/>
            </a:endParaRPr>
          </a:p>
          <a:p>
            <a:pPr>
              <a:buNone/>
            </a:pPr>
            <a:endParaRPr lang="zh-CN" altLang="en-US" sz="2400" b="1" dirty="0">
              <a:solidFill>
                <a:schemeClr val="accent1"/>
              </a:solidFill>
              <a:latin typeface="Arial" panose="020B0604020202020204" pitchFamily="34" charset="0"/>
            </a:endParaRPr>
          </a:p>
        </p:txBody>
      </p:sp>
      <p:sp>
        <p:nvSpPr>
          <p:cNvPr id="39" name="等腰三角形 38"/>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
        <p:nvSpPr>
          <p:cNvPr id="5" name="Oval 19"/>
          <p:cNvSpPr>
            <a:spLocks noChangeArrowheads="1"/>
          </p:cNvSpPr>
          <p:nvPr/>
        </p:nvSpPr>
        <p:spPr bwMode="auto">
          <a:xfrm>
            <a:off x="3389844" y="3530222"/>
            <a:ext cx="727953" cy="731358"/>
          </a:xfrm>
          <a:prstGeom prst="ellipse">
            <a:avLst/>
          </a:prstGeom>
          <a:solidFill>
            <a:schemeClr val="accent1"/>
          </a:solidFill>
          <a:ln w="9525">
            <a:noFill/>
            <a:round/>
          </a:ln>
          <a:effectLst/>
        </p:spPr>
        <p:txBody>
          <a:bodyPr lIns="67108" tIns="33554" rIns="67108" bIns="33554" anchor="ctr"/>
          <a:p>
            <a:pPr algn="ctr">
              <a:lnSpc>
                <a:spcPct val="120000"/>
              </a:lnSpc>
              <a:defRPr/>
            </a:pPr>
            <a:r>
              <a:rPr lang="zh-CN" altLang="en-US" kern="0" dirty="0">
                <a:solidFill>
                  <a:schemeClr val="bg1"/>
                </a:solidFill>
                <a:latin typeface="Arial" panose="020B0604020202020204" pitchFamily="34" charset="0"/>
                <a:ea typeface="微软雅黑" panose="020B0503020204020204" pitchFamily="34" charset="-122"/>
              </a:rPr>
              <a:t>内容管理</a:t>
            </a:r>
            <a:endParaRPr lang="zh-CN" altLang="en-US" kern="0" dirty="0">
              <a:solidFill>
                <a:schemeClr val="bg1"/>
              </a:solidFill>
              <a:latin typeface="Arial" panose="020B0604020202020204" pitchFamily="34" charset="0"/>
              <a:ea typeface="微软雅黑" panose="020B0503020204020204" pitchFamily="34" charset="-122"/>
            </a:endParaRPr>
          </a:p>
        </p:txBody>
      </p:sp>
      <p:sp>
        <p:nvSpPr>
          <p:cNvPr id="6" name="Oval 19"/>
          <p:cNvSpPr>
            <a:spLocks noChangeArrowheads="1"/>
          </p:cNvSpPr>
          <p:nvPr/>
        </p:nvSpPr>
        <p:spPr bwMode="auto">
          <a:xfrm>
            <a:off x="5146254" y="3328927"/>
            <a:ext cx="727953" cy="731358"/>
          </a:xfrm>
          <a:prstGeom prst="ellipse">
            <a:avLst/>
          </a:prstGeom>
          <a:solidFill>
            <a:schemeClr val="accent1"/>
          </a:solidFill>
          <a:ln w="9525">
            <a:noFill/>
            <a:round/>
          </a:ln>
          <a:effectLst/>
        </p:spPr>
        <p:txBody>
          <a:bodyPr lIns="67108" tIns="33554" rIns="67108" bIns="33554" anchor="ctr"/>
          <a:lstStyle/>
          <a:p>
            <a:pPr algn="ctr">
              <a:lnSpc>
                <a:spcPct val="120000"/>
              </a:lnSpc>
              <a:defRPr/>
            </a:pPr>
            <a:r>
              <a:rPr lang="zh-CN" altLang="en-US" kern="0" dirty="0">
                <a:solidFill>
                  <a:schemeClr val="bg1"/>
                </a:solidFill>
                <a:latin typeface="Arial" panose="020B0604020202020204" pitchFamily="34" charset="0"/>
                <a:ea typeface="微软雅黑" panose="020B0503020204020204" pitchFamily="34" charset="-122"/>
              </a:rPr>
              <a:t>统计分析</a:t>
            </a:r>
            <a:endParaRPr lang="zh-CN" altLang="en-US" kern="0" dirty="0">
              <a:solidFill>
                <a:schemeClr val="bg1"/>
              </a:solidFill>
              <a:latin typeface="Arial" panose="020B0604020202020204" pitchFamily="34" charset="0"/>
              <a:ea typeface="微软雅黑" panose="020B0503020204020204" pitchFamily="34" charset="-122"/>
            </a:endParaRPr>
          </a:p>
        </p:txBody>
      </p:sp>
      <p:sp>
        <p:nvSpPr>
          <p:cNvPr id="7" name="Oval 19"/>
          <p:cNvSpPr>
            <a:spLocks noChangeArrowheads="1"/>
          </p:cNvSpPr>
          <p:nvPr/>
        </p:nvSpPr>
        <p:spPr bwMode="auto">
          <a:xfrm>
            <a:off x="4301069" y="3614042"/>
            <a:ext cx="727953" cy="731358"/>
          </a:xfrm>
          <a:prstGeom prst="ellipse">
            <a:avLst/>
          </a:prstGeom>
          <a:solidFill>
            <a:schemeClr val="accent1"/>
          </a:solidFill>
          <a:ln w="9525">
            <a:noFill/>
            <a:round/>
          </a:ln>
          <a:effectLst/>
        </p:spPr>
        <p:txBody>
          <a:bodyPr lIns="67108" tIns="33554" rIns="67108" bIns="33554" anchor="ctr"/>
          <a:lstStyle/>
          <a:p>
            <a:pPr algn="ctr">
              <a:lnSpc>
                <a:spcPct val="120000"/>
              </a:lnSpc>
              <a:defRPr/>
            </a:pPr>
            <a:r>
              <a:rPr lang="zh-CN" altLang="en-US" kern="0" dirty="0">
                <a:solidFill>
                  <a:schemeClr val="bg1"/>
                </a:solidFill>
                <a:latin typeface="Arial" panose="020B0604020202020204" pitchFamily="34" charset="0"/>
                <a:ea typeface="微软雅黑" panose="020B0503020204020204" pitchFamily="34" charset="-122"/>
              </a:rPr>
              <a:t>教学管理</a:t>
            </a:r>
            <a:endParaRPr lang="zh-CN" altLang="en-US" kern="0" dirty="0">
              <a:solidFill>
                <a:schemeClr val="bg1"/>
              </a:solidFill>
              <a:latin typeface="Arial" panose="020B0604020202020204" pitchFamily="34" charset="0"/>
              <a:ea typeface="微软雅黑" panose="020B0503020204020204" pitchFamily="34" charset="-122"/>
            </a:endParaRPr>
          </a:p>
        </p:txBody>
      </p:sp>
      <p:cxnSp>
        <p:nvCxnSpPr>
          <p:cNvPr id="8" name="直接连接符 7"/>
          <p:cNvCxnSpPr>
            <a:cxnSpLocks noChangeShapeType="1"/>
          </p:cNvCxnSpPr>
          <p:nvPr/>
        </p:nvCxnSpPr>
        <p:spPr bwMode="auto">
          <a:xfrm>
            <a:off x="5028565" y="2908935"/>
            <a:ext cx="353060" cy="419735"/>
          </a:xfrm>
          <a:prstGeom prst="line">
            <a:avLst/>
          </a:prstGeom>
          <a:noFill/>
          <a:ln w="28575" algn="ctr">
            <a:solidFill>
              <a:schemeClr val="bg1">
                <a:lumMod val="50000"/>
              </a:schemeClr>
            </a:solidFill>
            <a:round/>
            <a:headEnd type="none" w="med" len="med"/>
            <a:tailEnd type="arrow" w="med" len="med"/>
          </a:ln>
        </p:spPr>
      </p:cxnSp>
      <p:cxnSp>
        <p:nvCxnSpPr>
          <p:cNvPr id="9" name="直接连接符 8"/>
          <p:cNvCxnSpPr>
            <a:cxnSpLocks noChangeShapeType="1"/>
          </p:cNvCxnSpPr>
          <p:nvPr/>
        </p:nvCxnSpPr>
        <p:spPr bwMode="auto">
          <a:xfrm>
            <a:off x="4578350" y="3005455"/>
            <a:ext cx="61595" cy="524510"/>
          </a:xfrm>
          <a:prstGeom prst="line">
            <a:avLst/>
          </a:prstGeom>
          <a:noFill/>
          <a:ln w="28575" algn="ctr">
            <a:solidFill>
              <a:schemeClr val="bg1">
                <a:lumMod val="50000"/>
              </a:schemeClr>
            </a:solidFill>
            <a:round/>
            <a:headEnd type="none" w="med" len="med"/>
            <a:tailEnd type="arrow" w="med" len="med"/>
          </a:ln>
        </p:spPr>
      </p:cxnSp>
      <p:cxnSp>
        <p:nvCxnSpPr>
          <p:cNvPr id="10" name="直接连接符 9"/>
          <p:cNvCxnSpPr>
            <a:cxnSpLocks noChangeShapeType="1"/>
          </p:cNvCxnSpPr>
          <p:nvPr/>
        </p:nvCxnSpPr>
        <p:spPr bwMode="auto">
          <a:xfrm flipH="1">
            <a:off x="3965575" y="3072130"/>
            <a:ext cx="227965" cy="436245"/>
          </a:xfrm>
          <a:prstGeom prst="line">
            <a:avLst/>
          </a:prstGeom>
          <a:noFill/>
          <a:ln w="28575" algn="ctr">
            <a:solidFill>
              <a:schemeClr val="bg1">
                <a:lumMod val="50000"/>
              </a:schemeClr>
            </a:solidFill>
            <a:round/>
            <a:headEnd type="none" w="med" len="med"/>
            <a:tailEnd type="arrow" w="med" len="med"/>
          </a:ln>
        </p:spPr>
      </p:cxnSp>
      <p:sp>
        <p:nvSpPr>
          <p:cNvPr id="11" name="TextBox 36"/>
          <p:cNvSpPr txBox="1"/>
          <p:nvPr/>
        </p:nvSpPr>
        <p:spPr>
          <a:xfrm>
            <a:off x="6079451" y="3973305"/>
            <a:ext cx="1196272" cy="725805"/>
          </a:xfrm>
          <a:prstGeom prst="rect">
            <a:avLst/>
          </a:prstGeom>
          <a:noFill/>
        </p:spPr>
        <p:txBody>
          <a:bodyPr wrap="square" lIns="67108" tIns="33554" rIns="67108" bIns="33554" rtlCol="0">
            <a:spAutoFit/>
          </a:bodyPr>
          <a:p>
            <a:pPr>
              <a:lnSpc>
                <a:spcPct val="130000"/>
              </a:lnSpc>
            </a:pPr>
            <a:r>
              <a:rPr lang="zh-CN" altLang="en-US" sz="1100">
                <a:solidFill>
                  <a:schemeClr val="tx1">
                    <a:lumMod val="85000"/>
                    <a:lumOff val="15000"/>
                  </a:schemeClr>
                </a:solidFill>
                <a:latin typeface="微软雅黑" panose="020B0503020204020204" pitchFamily="34" charset="-122"/>
                <a:ea typeface="微软雅黑" panose="020B0503020204020204" pitchFamily="34" charset="-122"/>
              </a:rPr>
              <a:t>对于用户信息和课程过程报表的管理</a:t>
            </a:r>
            <a:endParaRPr lang="zh-CN" altLang="en-US" sz="11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2" name="TextBox 36"/>
          <p:cNvSpPr txBox="1"/>
          <p:nvPr/>
        </p:nvSpPr>
        <p:spPr>
          <a:xfrm>
            <a:off x="4117301" y="4478765"/>
            <a:ext cx="1196272" cy="505460"/>
          </a:xfrm>
          <a:prstGeom prst="rect">
            <a:avLst/>
          </a:prstGeom>
          <a:noFill/>
        </p:spPr>
        <p:txBody>
          <a:bodyPr wrap="square" lIns="67108" tIns="33554" rIns="67108" bIns="33554" rtlCol="0">
            <a:spAutoFit/>
          </a:bodyPr>
          <a:lstStyle/>
          <a:p>
            <a:pPr>
              <a:lnSpc>
                <a:spcPct val="130000"/>
              </a:lnSpc>
            </a:pPr>
            <a:r>
              <a:rPr lang="zh-CN" altLang="en-US" sz="1100">
                <a:solidFill>
                  <a:schemeClr val="tx1">
                    <a:lumMod val="85000"/>
                    <a:lumOff val="15000"/>
                  </a:schemeClr>
                </a:solidFill>
                <a:latin typeface="微软雅黑" panose="020B0503020204020204" pitchFamily="34" charset="-122"/>
                <a:ea typeface="微软雅黑" panose="020B0503020204020204" pitchFamily="34" charset="-122"/>
              </a:rPr>
              <a:t>对于成绩、作业等的管理</a:t>
            </a:r>
            <a:endParaRPr lang="zh-CN" altLang="en-US" sz="11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0" name="TextBox 36"/>
          <p:cNvSpPr txBox="1"/>
          <p:nvPr/>
        </p:nvSpPr>
        <p:spPr>
          <a:xfrm>
            <a:off x="2160866" y="3973305"/>
            <a:ext cx="1196272" cy="725805"/>
          </a:xfrm>
          <a:prstGeom prst="rect">
            <a:avLst/>
          </a:prstGeom>
          <a:noFill/>
        </p:spPr>
        <p:txBody>
          <a:bodyPr wrap="square" lIns="67108" tIns="33554" rIns="67108" bIns="33554" rtlCol="0">
            <a:spAutoFit/>
          </a:bodyPr>
          <a:lstStyle/>
          <a:p>
            <a:pPr>
              <a:lnSpc>
                <a:spcPct val="130000"/>
              </a:lnSpc>
            </a:pPr>
            <a:r>
              <a:rPr lang="zh-CN" altLang="en-US" sz="1100">
                <a:solidFill>
                  <a:schemeClr val="tx1">
                    <a:lumMod val="85000"/>
                    <a:lumOff val="15000"/>
                  </a:schemeClr>
                </a:solidFill>
                <a:latin typeface="微软雅黑" panose="020B0503020204020204" pitchFamily="34" charset="-122"/>
                <a:ea typeface="微软雅黑" panose="020B0503020204020204" pitchFamily="34" charset="-122"/>
              </a:rPr>
              <a:t>对于频道栏目、资源库内容的管理</a:t>
            </a:r>
            <a:endParaRPr lang="zh-CN" altLang="en-US" sz="110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0-#ppt_w/2"/>
                                          </p:val>
                                        </p:tav>
                                        <p:tav tm="100000">
                                          <p:val>
                                            <p:strVal val="#ppt_x"/>
                                          </p:val>
                                        </p:tav>
                                      </p:tavLst>
                                    </p:anim>
                                    <p:anim calcmode="lin" valueType="num">
                                      <p:cBhvr additive="base">
                                        <p:cTn id="8" dur="500" fill="hold"/>
                                        <p:tgtEl>
                                          <p:spTgt spid="3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wipe(left)">
                                      <p:cBhvr>
                                        <p:cTn id="12" dur="500"/>
                                        <p:tgtEl>
                                          <p:spTgt spid="38"/>
                                        </p:tgtEl>
                                      </p:cBhvr>
                                    </p:animEffect>
                                  </p:childTnLst>
                                </p:cTn>
                              </p:par>
                            </p:childTnLst>
                          </p:cTn>
                        </p:par>
                        <p:par>
                          <p:cTn id="13" fill="hold">
                            <p:stCondLst>
                              <p:cond delay="1000"/>
                            </p:stCondLst>
                            <p:childTnLst>
                              <p:par>
                                <p:cTn id="14" presetID="49" presetClass="entr" presetSubtype="0" decel="100000" fill="hold" nodeType="afterEffect">
                                  <p:stCondLst>
                                    <p:cond delay="0"/>
                                  </p:stCondLst>
                                  <p:childTnLst>
                                    <p:set>
                                      <p:cBhvr>
                                        <p:cTn id="15" dur="1" fill="hold">
                                          <p:stCondLst>
                                            <p:cond delay="0"/>
                                          </p:stCondLst>
                                        </p:cTn>
                                        <p:tgtEl>
                                          <p:spTgt spid="23"/>
                                        </p:tgtEl>
                                        <p:attrNameLst>
                                          <p:attrName>style.visibility</p:attrName>
                                        </p:attrNameLst>
                                      </p:cBhvr>
                                      <p:to>
                                        <p:strVal val="visible"/>
                                      </p:to>
                                    </p:set>
                                    <p:anim calcmode="lin" valueType="num">
                                      <p:cBhvr>
                                        <p:cTn id="16" dur="500" fill="hold"/>
                                        <p:tgtEl>
                                          <p:spTgt spid="23"/>
                                        </p:tgtEl>
                                        <p:attrNameLst>
                                          <p:attrName>ppt_w</p:attrName>
                                        </p:attrNameLst>
                                      </p:cBhvr>
                                      <p:tavLst>
                                        <p:tav tm="0">
                                          <p:val>
                                            <p:fltVal val="0"/>
                                          </p:val>
                                        </p:tav>
                                        <p:tav tm="100000">
                                          <p:val>
                                            <p:strVal val="#ppt_w"/>
                                          </p:val>
                                        </p:tav>
                                      </p:tavLst>
                                    </p:anim>
                                    <p:anim calcmode="lin" valueType="num">
                                      <p:cBhvr>
                                        <p:cTn id="17" dur="500" fill="hold"/>
                                        <p:tgtEl>
                                          <p:spTgt spid="23"/>
                                        </p:tgtEl>
                                        <p:attrNameLst>
                                          <p:attrName>ppt_h</p:attrName>
                                        </p:attrNameLst>
                                      </p:cBhvr>
                                      <p:tavLst>
                                        <p:tav tm="0">
                                          <p:val>
                                            <p:fltVal val="0"/>
                                          </p:val>
                                        </p:tav>
                                        <p:tav tm="100000">
                                          <p:val>
                                            <p:strVal val="#ppt_h"/>
                                          </p:val>
                                        </p:tav>
                                      </p:tavLst>
                                    </p:anim>
                                    <p:anim calcmode="lin" valueType="num">
                                      <p:cBhvr>
                                        <p:cTn id="18" dur="500" fill="hold"/>
                                        <p:tgtEl>
                                          <p:spTgt spid="23"/>
                                        </p:tgtEl>
                                        <p:attrNameLst>
                                          <p:attrName>style.rotation</p:attrName>
                                        </p:attrNameLst>
                                      </p:cBhvr>
                                      <p:tavLst>
                                        <p:tav tm="0">
                                          <p:val>
                                            <p:fltVal val="360"/>
                                          </p:val>
                                        </p:tav>
                                        <p:tav tm="100000">
                                          <p:val>
                                            <p:fltVal val="0"/>
                                          </p:val>
                                        </p:tav>
                                      </p:tavLst>
                                    </p:anim>
                                    <p:animEffect transition="in" filter="fade">
                                      <p:cBhvr>
                                        <p:cTn id="19" dur="500"/>
                                        <p:tgtEl>
                                          <p:spTgt spid="23"/>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left)">
                                      <p:cBhvr>
                                        <p:cTn id="23" dur="500"/>
                                        <p:tgtEl>
                                          <p:spTgt spid="16"/>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right)">
                                      <p:cBhvr>
                                        <p:cTn id="26" dur="500"/>
                                        <p:tgtEl>
                                          <p:spTgt spid="15"/>
                                        </p:tgtEl>
                                      </p:cBhvr>
                                    </p:animEffect>
                                  </p:childTnLst>
                                </p:cTn>
                              </p:par>
                              <p:par>
                                <p:cTn id="27" presetID="22" presetClass="entr" presetSubtype="2"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right)">
                                      <p:cBhvr>
                                        <p:cTn id="29" dur="500"/>
                                        <p:tgtEl>
                                          <p:spTgt spid="13"/>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right)">
                                      <p:cBhvr>
                                        <p:cTn id="32" dur="500"/>
                                        <p:tgtEl>
                                          <p:spTgt spid="14"/>
                                        </p:tgtEl>
                                      </p:cBhvr>
                                    </p:animEffect>
                                  </p:childTnLst>
                                </p:cTn>
                              </p:par>
                            </p:childTnLst>
                          </p:cTn>
                        </p:par>
                        <p:par>
                          <p:cTn id="33" fill="hold">
                            <p:stCondLst>
                              <p:cond delay="2000"/>
                            </p:stCondLst>
                            <p:childTnLst>
                              <p:par>
                                <p:cTn id="34" presetID="22" presetClass="entr" presetSubtype="2" fill="hold" nodeType="after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right)">
                                      <p:cBhvr>
                                        <p:cTn id="36" dur="500"/>
                                        <p:tgtEl>
                                          <p:spTgt spid="17"/>
                                        </p:tgtEl>
                                      </p:cBhvr>
                                    </p:animEffect>
                                  </p:childTnLst>
                                </p:cTn>
                              </p:par>
                              <p:par>
                                <p:cTn id="37" presetID="22" presetClass="entr" presetSubtype="2"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right)">
                                      <p:cBhvr>
                                        <p:cTn id="39" dur="500"/>
                                        <p:tgtEl>
                                          <p:spTgt spid="18"/>
                                        </p:tgtEl>
                                      </p:cBhvr>
                                    </p:animEffect>
                                  </p:childTnLst>
                                </p:cTn>
                              </p:par>
                              <p:par>
                                <p:cTn id="40" presetID="22" presetClass="entr" presetSubtype="2" fill="hold"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right)">
                                      <p:cBhvr>
                                        <p:cTn id="42" dur="500"/>
                                        <p:tgtEl>
                                          <p:spTgt spid="19"/>
                                        </p:tgtEl>
                                      </p:cBhvr>
                                    </p:animEffect>
                                  </p:childTnLst>
                                </p:cTn>
                              </p:par>
                              <p:par>
                                <p:cTn id="43" presetID="22" presetClass="entr" presetSubtype="8"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wipe(left)">
                                      <p:cBhvr>
                                        <p:cTn id="45" dur="500"/>
                                        <p:tgtEl>
                                          <p:spTgt spid="22"/>
                                        </p:tgtEl>
                                      </p:cBhvr>
                                    </p:animEffect>
                                  </p:childTnLst>
                                </p:cTn>
                              </p:par>
                              <p:par>
                                <p:cTn id="46" presetID="22" presetClass="entr" presetSubtype="8" fill="hold"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wipe(left)">
                                      <p:cBhvr>
                                        <p:cTn id="48" dur="500"/>
                                        <p:tgtEl>
                                          <p:spTgt spid="21"/>
                                        </p:tgtEl>
                                      </p:cBhvr>
                                    </p:animEffect>
                                  </p:childTnLst>
                                </p:cTn>
                              </p:par>
                              <p:par>
                                <p:cTn id="49" presetID="22" presetClass="entr" presetSubtype="8"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wipe(left)">
                                      <p:cBhvr>
                                        <p:cTn id="51" dur="500"/>
                                        <p:tgtEl>
                                          <p:spTgt spid="20"/>
                                        </p:tgtEl>
                                      </p:cBhvr>
                                    </p:animEffect>
                                  </p:childTnLst>
                                </p:cTn>
                              </p:par>
                            </p:childTnLst>
                          </p:cTn>
                        </p:par>
                        <p:par>
                          <p:cTn id="52" fill="hold">
                            <p:stCondLst>
                              <p:cond delay="2500"/>
                            </p:stCondLst>
                            <p:childTnLst>
                              <p:par>
                                <p:cTn id="53" presetID="52" presetClass="entr" presetSubtype="0" fill="hold" grpId="0" nodeType="afterEffect">
                                  <p:stCondLst>
                                    <p:cond delay="0"/>
                                  </p:stCondLst>
                                  <p:childTnLst>
                                    <p:set>
                                      <p:cBhvr>
                                        <p:cTn id="54" dur="1" fill="hold">
                                          <p:stCondLst>
                                            <p:cond delay="0"/>
                                          </p:stCondLst>
                                        </p:cTn>
                                        <p:tgtEl>
                                          <p:spTgt spid="26"/>
                                        </p:tgtEl>
                                        <p:attrNameLst>
                                          <p:attrName>style.visibility</p:attrName>
                                        </p:attrNameLst>
                                      </p:cBhvr>
                                      <p:to>
                                        <p:strVal val="visible"/>
                                      </p:to>
                                    </p:set>
                                    <p:animScale>
                                      <p:cBhvr>
                                        <p:cTn id="55" dur="1000" decel="50000" fill="hold">
                                          <p:stCondLst>
                                            <p:cond delay="0"/>
                                          </p:stCondLst>
                                        </p:cTn>
                                        <p:tgtEl>
                                          <p:spTgt spid="2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6" dur="1000" decel="50000" fill="hold">
                                          <p:stCondLst>
                                            <p:cond delay="0"/>
                                          </p:stCondLst>
                                        </p:cTn>
                                        <p:tgtEl>
                                          <p:spTgt spid="26"/>
                                        </p:tgtEl>
                                        <p:attrNameLst>
                                          <p:attrName>ppt_x</p:attrName>
                                          <p:attrName>ppt_y</p:attrName>
                                        </p:attrNameLst>
                                      </p:cBhvr>
                                    </p:animMotion>
                                    <p:animEffect transition="in" filter="fade">
                                      <p:cBhvr>
                                        <p:cTn id="57" dur="1000"/>
                                        <p:tgtEl>
                                          <p:spTgt spid="26"/>
                                        </p:tgtEl>
                                      </p:cBhvr>
                                    </p:animEffect>
                                  </p:childTnLst>
                                </p:cTn>
                              </p:par>
                              <p:par>
                                <p:cTn id="58" presetID="52" presetClass="entr" presetSubtype="0" fill="hold" grpId="0" nodeType="withEffect">
                                  <p:stCondLst>
                                    <p:cond delay="200"/>
                                  </p:stCondLst>
                                  <p:childTnLst>
                                    <p:set>
                                      <p:cBhvr>
                                        <p:cTn id="59" dur="1" fill="hold">
                                          <p:stCondLst>
                                            <p:cond delay="0"/>
                                          </p:stCondLst>
                                        </p:cTn>
                                        <p:tgtEl>
                                          <p:spTgt spid="27"/>
                                        </p:tgtEl>
                                        <p:attrNameLst>
                                          <p:attrName>style.visibility</p:attrName>
                                        </p:attrNameLst>
                                      </p:cBhvr>
                                      <p:to>
                                        <p:strVal val="visible"/>
                                      </p:to>
                                    </p:set>
                                    <p:animScale>
                                      <p:cBhvr>
                                        <p:cTn id="60" dur="1000" decel="50000" fill="hold">
                                          <p:stCondLst>
                                            <p:cond delay="0"/>
                                          </p:stCondLst>
                                        </p:cTn>
                                        <p:tgtEl>
                                          <p:spTgt spid="2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1" dur="1000" decel="50000" fill="hold">
                                          <p:stCondLst>
                                            <p:cond delay="0"/>
                                          </p:stCondLst>
                                        </p:cTn>
                                        <p:tgtEl>
                                          <p:spTgt spid="27"/>
                                        </p:tgtEl>
                                        <p:attrNameLst>
                                          <p:attrName>ppt_x</p:attrName>
                                          <p:attrName>ppt_y</p:attrName>
                                        </p:attrNameLst>
                                      </p:cBhvr>
                                    </p:animMotion>
                                    <p:animEffect transition="in" filter="fade">
                                      <p:cBhvr>
                                        <p:cTn id="62" dur="1000"/>
                                        <p:tgtEl>
                                          <p:spTgt spid="27"/>
                                        </p:tgtEl>
                                      </p:cBhvr>
                                    </p:animEffect>
                                  </p:childTnLst>
                                </p:cTn>
                              </p:par>
                              <p:par>
                                <p:cTn id="63" presetID="52" presetClass="entr" presetSubtype="0" fill="hold" grpId="0" nodeType="withEffect">
                                  <p:stCondLst>
                                    <p:cond delay="400"/>
                                  </p:stCondLst>
                                  <p:childTnLst>
                                    <p:set>
                                      <p:cBhvr>
                                        <p:cTn id="64" dur="1" fill="hold">
                                          <p:stCondLst>
                                            <p:cond delay="0"/>
                                          </p:stCondLst>
                                        </p:cTn>
                                        <p:tgtEl>
                                          <p:spTgt spid="30"/>
                                        </p:tgtEl>
                                        <p:attrNameLst>
                                          <p:attrName>style.visibility</p:attrName>
                                        </p:attrNameLst>
                                      </p:cBhvr>
                                      <p:to>
                                        <p:strVal val="visible"/>
                                      </p:to>
                                    </p:set>
                                    <p:animScale>
                                      <p:cBhvr>
                                        <p:cTn id="65" dur="1000" decel="50000" fill="hold">
                                          <p:stCondLst>
                                            <p:cond delay="0"/>
                                          </p:stCondLst>
                                        </p:cTn>
                                        <p:tgtEl>
                                          <p:spTgt spid="3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6" dur="1000" decel="50000" fill="hold">
                                          <p:stCondLst>
                                            <p:cond delay="0"/>
                                          </p:stCondLst>
                                        </p:cTn>
                                        <p:tgtEl>
                                          <p:spTgt spid="30"/>
                                        </p:tgtEl>
                                        <p:attrNameLst>
                                          <p:attrName>ppt_x</p:attrName>
                                          <p:attrName>ppt_y</p:attrName>
                                        </p:attrNameLst>
                                      </p:cBhvr>
                                    </p:animMotion>
                                    <p:animEffect transition="in" filter="fade">
                                      <p:cBhvr>
                                        <p:cTn id="67" dur="1000"/>
                                        <p:tgtEl>
                                          <p:spTgt spid="30"/>
                                        </p:tgtEl>
                                      </p:cBhvr>
                                    </p:animEffect>
                                  </p:childTnLst>
                                </p:cTn>
                              </p:par>
                              <p:par>
                                <p:cTn id="68" presetID="52" presetClass="entr" presetSubtype="0" fill="hold" grpId="0" nodeType="withEffect">
                                  <p:stCondLst>
                                    <p:cond delay="600"/>
                                  </p:stCondLst>
                                  <p:childTnLst>
                                    <p:set>
                                      <p:cBhvr>
                                        <p:cTn id="69" dur="1" fill="hold">
                                          <p:stCondLst>
                                            <p:cond delay="0"/>
                                          </p:stCondLst>
                                        </p:cTn>
                                        <p:tgtEl>
                                          <p:spTgt spid="28"/>
                                        </p:tgtEl>
                                        <p:attrNameLst>
                                          <p:attrName>style.visibility</p:attrName>
                                        </p:attrNameLst>
                                      </p:cBhvr>
                                      <p:to>
                                        <p:strVal val="visible"/>
                                      </p:to>
                                    </p:set>
                                    <p:animScale>
                                      <p:cBhvr>
                                        <p:cTn id="70" dur="1000" decel="50000" fill="hold">
                                          <p:stCondLst>
                                            <p:cond delay="0"/>
                                          </p:stCondLst>
                                        </p:cTn>
                                        <p:tgtEl>
                                          <p:spTgt spid="2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1" dur="1000" decel="50000" fill="hold">
                                          <p:stCondLst>
                                            <p:cond delay="0"/>
                                          </p:stCondLst>
                                        </p:cTn>
                                        <p:tgtEl>
                                          <p:spTgt spid="28"/>
                                        </p:tgtEl>
                                        <p:attrNameLst>
                                          <p:attrName>ppt_x</p:attrName>
                                          <p:attrName>ppt_y</p:attrName>
                                        </p:attrNameLst>
                                      </p:cBhvr>
                                    </p:animMotion>
                                    <p:animEffect transition="in" filter="fade">
                                      <p:cBhvr>
                                        <p:cTn id="72" dur="1000"/>
                                        <p:tgtEl>
                                          <p:spTgt spid="28"/>
                                        </p:tgtEl>
                                      </p:cBhvr>
                                    </p:animEffect>
                                  </p:childTnLst>
                                </p:cTn>
                              </p:par>
                              <p:par>
                                <p:cTn id="73" presetID="52" presetClass="entr" presetSubtype="0" fill="hold" grpId="0" nodeType="withEffect">
                                  <p:stCondLst>
                                    <p:cond delay="800"/>
                                  </p:stCondLst>
                                  <p:childTnLst>
                                    <p:set>
                                      <p:cBhvr>
                                        <p:cTn id="74" dur="1" fill="hold">
                                          <p:stCondLst>
                                            <p:cond delay="0"/>
                                          </p:stCondLst>
                                        </p:cTn>
                                        <p:tgtEl>
                                          <p:spTgt spid="31"/>
                                        </p:tgtEl>
                                        <p:attrNameLst>
                                          <p:attrName>style.visibility</p:attrName>
                                        </p:attrNameLst>
                                      </p:cBhvr>
                                      <p:to>
                                        <p:strVal val="visible"/>
                                      </p:to>
                                    </p:set>
                                    <p:animScale>
                                      <p:cBhvr>
                                        <p:cTn id="75" dur="1000" decel="50000" fill="hold">
                                          <p:stCondLst>
                                            <p:cond delay="0"/>
                                          </p:stCondLst>
                                        </p:cTn>
                                        <p:tgtEl>
                                          <p:spTgt spid="3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6" dur="1000" decel="50000" fill="hold">
                                          <p:stCondLst>
                                            <p:cond delay="0"/>
                                          </p:stCondLst>
                                        </p:cTn>
                                        <p:tgtEl>
                                          <p:spTgt spid="31"/>
                                        </p:tgtEl>
                                        <p:attrNameLst>
                                          <p:attrName>ppt_x</p:attrName>
                                          <p:attrName>ppt_y</p:attrName>
                                        </p:attrNameLst>
                                      </p:cBhvr>
                                    </p:animMotion>
                                    <p:animEffect transition="in" filter="fade">
                                      <p:cBhvr>
                                        <p:cTn id="77" dur="1000"/>
                                        <p:tgtEl>
                                          <p:spTgt spid="31"/>
                                        </p:tgtEl>
                                      </p:cBhvr>
                                    </p:animEffect>
                                  </p:childTnLst>
                                </p:cTn>
                              </p:par>
                              <p:par>
                                <p:cTn id="78" presetID="52" presetClass="entr" presetSubtype="0" fill="hold" grpId="0" nodeType="withEffect">
                                  <p:stCondLst>
                                    <p:cond delay="1000"/>
                                  </p:stCondLst>
                                  <p:childTnLst>
                                    <p:set>
                                      <p:cBhvr>
                                        <p:cTn id="79" dur="1" fill="hold">
                                          <p:stCondLst>
                                            <p:cond delay="0"/>
                                          </p:stCondLst>
                                        </p:cTn>
                                        <p:tgtEl>
                                          <p:spTgt spid="29"/>
                                        </p:tgtEl>
                                        <p:attrNameLst>
                                          <p:attrName>style.visibility</p:attrName>
                                        </p:attrNameLst>
                                      </p:cBhvr>
                                      <p:to>
                                        <p:strVal val="visible"/>
                                      </p:to>
                                    </p:set>
                                    <p:animScale>
                                      <p:cBhvr>
                                        <p:cTn id="80" dur="1000" decel="50000" fill="hold">
                                          <p:stCondLst>
                                            <p:cond delay="0"/>
                                          </p:stCondLst>
                                        </p:cTn>
                                        <p:tgtEl>
                                          <p:spTgt spid="2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1" dur="1000" decel="50000" fill="hold">
                                          <p:stCondLst>
                                            <p:cond delay="0"/>
                                          </p:stCondLst>
                                        </p:cTn>
                                        <p:tgtEl>
                                          <p:spTgt spid="29"/>
                                        </p:tgtEl>
                                        <p:attrNameLst>
                                          <p:attrName>ppt_x</p:attrName>
                                          <p:attrName>ppt_y</p:attrName>
                                        </p:attrNameLst>
                                      </p:cBhvr>
                                    </p:animMotion>
                                    <p:animEffect transition="in" filter="fade">
                                      <p:cBhvr>
                                        <p:cTn id="82" dur="1000"/>
                                        <p:tgtEl>
                                          <p:spTgt spid="29"/>
                                        </p:tgtEl>
                                      </p:cBhvr>
                                    </p:animEffect>
                                  </p:childTnLst>
                                </p:cTn>
                              </p:par>
                            </p:childTnLst>
                          </p:cTn>
                        </p:par>
                        <p:par>
                          <p:cTn id="83" fill="hold">
                            <p:stCondLst>
                              <p:cond delay="3500"/>
                            </p:stCondLst>
                            <p:childTnLst>
                              <p:par>
                                <p:cTn id="84" presetID="22" presetClass="entr" presetSubtype="8" fill="hold" grpId="0" nodeType="afterEffect">
                                  <p:stCondLst>
                                    <p:cond delay="0"/>
                                  </p:stCondLst>
                                  <p:childTnLst>
                                    <p:set>
                                      <p:cBhvr>
                                        <p:cTn id="85" dur="1" fill="hold">
                                          <p:stCondLst>
                                            <p:cond delay="0"/>
                                          </p:stCondLst>
                                        </p:cTn>
                                        <p:tgtEl>
                                          <p:spTgt spid="32"/>
                                        </p:tgtEl>
                                        <p:attrNameLst>
                                          <p:attrName>style.visibility</p:attrName>
                                        </p:attrNameLst>
                                      </p:cBhvr>
                                      <p:to>
                                        <p:strVal val="visible"/>
                                      </p:to>
                                    </p:set>
                                    <p:animEffect transition="in" filter="wipe(left)">
                                      <p:cBhvr>
                                        <p:cTn id="86" dur="500"/>
                                        <p:tgtEl>
                                          <p:spTgt spid="32"/>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33"/>
                                        </p:tgtEl>
                                        <p:attrNameLst>
                                          <p:attrName>style.visibility</p:attrName>
                                        </p:attrNameLst>
                                      </p:cBhvr>
                                      <p:to>
                                        <p:strVal val="visible"/>
                                      </p:to>
                                    </p:set>
                                    <p:animEffect transition="in" filter="wipe(left)">
                                      <p:cBhvr>
                                        <p:cTn id="89" dur="500"/>
                                        <p:tgtEl>
                                          <p:spTgt spid="33"/>
                                        </p:tgtEl>
                                      </p:cBhvr>
                                    </p:animEffect>
                                  </p:childTnLst>
                                </p:cTn>
                              </p:par>
                              <p:par>
                                <p:cTn id="90" presetID="22" presetClass="entr" presetSubtype="8" fill="hold" grpId="0" nodeType="withEffect">
                                  <p:stCondLst>
                                    <p:cond delay="0"/>
                                  </p:stCondLst>
                                  <p:childTnLst>
                                    <p:set>
                                      <p:cBhvr>
                                        <p:cTn id="91" dur="1" fill="hold">
                                          <p:stCondLst>
                                            <p:cond delay="0"/>
                                          </p:stCondLst>
                                        </p:cTn>
                                        <p:tgtEl>
                                          <p:spTgt spid="34"/>
                                        </p:tgtEl>
                                        <p:attrNameLst>
                                          <p:attrName>style.visibility</p:attrName>
                                        </p:attrNameLst>
                                      </p:cBhvr>
                                      <p:to>
                                        <p:strVal val="visible"/>
                                      </p:to>
                                    </p:set>
                                    <p:animEffect transition="in" filter="wipe(left)">
                                      <p:cBhvr>
                                        <p:cTn id="92" dur="500"/>
                                        <p:tgtEl>
                                          <p:spTgt spid="34"/>
                                        </p:tgtEl>
                                      </p:cBhvr>
                                    </p:animEffect>
                                  </p:childTnLst>
                                </p:cTn>
                              </p:par>
                              <p:par>
                                <p:cTn id="93" presetID="22" presetClass="entr" presetSubtype="8" fill="hold" grpId="0" nodeType="withEffect">
                                  <p:stCondLst>
                                    <p:cond delay="0"/>
                                  </p:stCondLst>
                                  <p:childTnLst>
                                    <p:set>
                                      <p:cBhvr>
                                        <p:cTn id="94" dur="1" fill="hold">
                                          <p:stCondLst>
                                            <p:cond delay="0"/>
                                          </p:stCondLst>
                                        </p:cTn>
                                        <p:tgtEl>
                                          <p:spTgt spid="35"/>
                                        </p:tgtEl>
                                        <p:attrNameLst>
                                          <p:attrName>style.visibility</p:attrName>
                                        </p:attrNameLst>
                                      </p:cBhvr>
                                      <p:to>
                                        <p:strVal val="visible"/>
                                      </p:to>
                                    </p:set>
                                    <p:animEffect transition="in" filter="wipe(left)">
                                      <p:cBhvr>
                                        <p:cTn id="95" dur="500"/>
                                        <p:tgtEl>
                                          <p:spTgt spid="35"/>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36"/>
                                        </p:tgtEl>
                                        <p:attrNameLst>
                                          <p:attrName>style.visibility</p:attrName>
                                        </p:attrNameLst>
                                      </p:cBhvr>
                                      <p:to>
                                        <p:strVal val="visible"/>
                                      </p:to>
                                    </p:set>
                                    <p:animEffect transition="in" filter="wipe(left)">
                                      <p:cBhvr>
                                        <p:cTn id="98" dur="500"/>
                                        <p:tgtEl>
                                          <p:spTgt spid="36"/>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37"/>
                                        </p:tgtEl>
                                        <p:attrNameLst>
                                          <p:attrName>style.visibility</p:attrName>
                                        </p:attrNameLst>
                                      </p:cBhvr>
                                      <p:to>
                                        <p:strVal val="visible"/>
                                      </p:to>
                                    </p:set>
                                    <p:animEffect transition="in" filter="wipe(left)">
                                      <p:cBhvr>
                                        <p:cTn id="101" dur="500"/>
                                        <p:tgtEl>
                                          <p:spTgt spid="37"/>
                                        </p:tgtEl>
                                      </p:cBhvr>
                                    </p:animEffect>
                                  </p:childTnLst>
                                </p:cTn>
                              </p:par>
                              <p:par>
                                <p:cTn id="102" presetID="22" presetClass="entr" presetSubtype="2" fill="hold" grpId="0" nodeType="withEffect">
                                  <p:stCondLst>
                                    <p:cond delay="0"/>
                                  </p:stCondLst>
                                  <p:childTnLst>
                                    <p:set>
                                      <p:cBhvr>
                                        <p:cTn id="103" dur="1" fill="hold">
                                          <p:stCondLst>
                                            <p:cond delay="0"/>
                                          </p:stCondLst>
                                        </p:cTn>
                                        <p:tgtEl>
                                          <p:spTgt spid="2"/>
                                        </p:tgtEl>
                                        <p:attrNameLst>
                                          <p:attrName>style.visibility</p:attrName>
                                        </p:attrNameLst>
                                      </p:cBhvr>
                                      <p:to>
                                        <p:strVal val="visible"/>
                                      </p:to>
                                    </p:set>
                                    <p:animEffect transition="in" filter="wipe(right)">
                                      <p:cBhvr>
                                        <p:cTn id="104" dur="500"/>
                                        <p:tgtEl>
                                          <p:spTgt spid="2"/>
                                        </p:tgtEl>
                                      </p:cBhvr>
                                    </p:animEffect>
                                  </p:childTnLst>
                                </p:cTn>
                              </p:par>
                            </p:childTnLst>
                          </p:cTn>
                        </p:par>
                        <p:par>
                          <p:cTn id="105" fill="hold">
                            <p:stCondLst>
                              <p:cond delay="4000"/>
                            </p:stCondLst>
                            <p:childTnLst>
                              <p:par>
                                <p:cTn id="106" presetID="22" presetClass="entr" presetSubtype="8" fill="hold" grpId="0" nodeType="afterEffect">
                                  <p:stCondLst>
                                    <p:cond delay="0"/>
                                  </p:stCondLst>
                                  <p:childTnLst>
                                    <p:set>
                                      <p:cBhvr>
                                        <p:cTn id="107" dur="1" fill="hold">
                                          <p:stCondLst>
                                            <p:cond delay="0"/>
                                          </p:stCondLst>
                                        </p:cTn>
                                        <p:tgtEl>
                                          <p:spTgt spid="4"/>
                                        </p:tgtEl>
                                        <p:attrNameLst>
                                          <p:attrName>style.visibility</p:attrName>
                                        </p:attrNameLst>
                                      </p:cBhvr>
                                      <p:to>
                                        <p:strVal val="visible"/>
                                      </p:to>
                                    </p:set>
                                    <p:animEffect transition="in" filter="wipe(left)">
                                      <p:cBhvr>
                                        <p:cTn id="108" dur="500"/>
                                        <p:tgtEl>
                                          <p:spTgt spid="4"/>
                                        </p:tgtEl>
                                      </p:cBhvr>
                                    </p:animEffect>
                                  </p:childTnLst>
                                </p:cTn>
                              </p:par>
                              <p:par>
                                <p:cTn id="109" presetID="52" presetClass="entr" presetSubtype="0" fill="hold" grpId="0" nodeType="withEffect">
                                  <p:stCondLst>
                                    <p:cond delay="1000"/>
                                  </p:stCondLst>
                                  <p:childTnLst>
                                    <p:set>
                                      <p:cBhvr>
                                        <p:cTn id="110" dur="1" fill="hold">
                                          <p:stCondLst>
                                            <p:cond delay="0"/>
                                          </p:stCondLst>
                                        </p:cTn>
                                        <p:tgtEl>
                                          <p:spTgt spid="5"/>
                                        </p:tgtEl>
                                        <p:attrNameLst>
                                          <p:attrName>style.visibility</p:attrName>
                                        </p:attrNameLst>
                                      </p:cBhvr>
                                      <p:to>
                                        <p:strVal val="visible"/>
                                      </p:to>
                                    </p:set>
                                    <p:animScale>
                                      <p:cBhvr>
                                        <p:cTn id="111"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12" dur="1000" decel="50000" fill="hold">
                                          <p:stCondLst>
                                            <p:cond delay="0"/>
                                          </p:stCondLst>
                                        </p:cTn>
                                        <p:tgtEl>
                                          <p:spTgt spid="5"/>
                                        </p:tgtEl>
                                        <p:attrNameLst>
                                          <p:attrName>ppt_x</p:attrName>
                                          <p:attrName>ppt_y</p:attrName>
                                        </p:attrNameLst>
                                      </p:cBhvr>
                                    </p:animMotion>
                                    <p:animEffect transition="in" filter="fade">
                                      <p:cBhvr>
                                        <p:cTn id="113" dur="1000"/>
                                        <p:tgtEl>
                                          <p:spTgt spid="5"/>
                                        </p:tgtEl>
                                      </p:cBhvr>
                                    </p:animEffect>
                                  </p:childTnLst>
                                </p:cTn>
                              </p:par>
                              <p:par>
                                <p:cTn id="114" presetID="52" presetClass="entr" presetSubtype="0" fill="hold" grpId="0" nodeType="withEffect">
                                  <p:stCondLst>
                                    <p:cond delay="1000"/>
                                  </p:stCondLst>
                                  <p:childTnLst>
                                    <p:set>
                                      <p:cBhvr>
                                        <p:cTn id="115" dur="1" fill="hold">
                                          <p:stCondLst>
                                            <p:cond delay="0"/>
                                          </p:stCondLst>
                                        </p:cTn>
                                        <p:tgtEl>
                                          <p:spTgt spid="6"/>
                                        </p:tgtEl>
                                        <p:attrNameLst>
                                          <p:attrName>style.visibility</p:attrName>
                                        </p:attrNameLst>
                                      </p:cBhvr>
                                      <p:to>
                                        <p:strVal val="visible"/>
                                      </p:to>
                                    </p:set>
                                    <p:animScale>
                                      <p:cBhvr>
                                        <p:cTn id="116"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17" dur="1000" decel="50000" fill="hold">
                                          <p:stCondLst>
                                            <p:cond delay="0"/>
                                          </p:stCondLst>
                                        </p:cTn>
                                        <p:tgtEl>
                                          <p:spTgt spid="6"/>
                                        </p:tgtEl>
                                        <p:attrNameLst>
                                          <p:attrName>ppt_x</p:attrName>
                                          <p:attrName>ppt_y</p:attrName>
                                        </p:attrNameLst>
                                      </p:cBhvr>
                                    </p:animMotion>
                                    <p:animEffect transition="in" filter="fade">
                                      <p:cBhvr>
                                        <p:cTn id="118" dur="1000"/>
                                        <p:tgtEl>
                                          <p:spTgt spid="6"/>
                                        </p:tgtEl>
                                      </p:cBhvr>
                                    </p:animEffect>
                                  </p:childTnLst>
                                </p:cTn>
                              </p:par>
                              <p:par>
                                <p:cTn id="119" presetID="52" presetClass="entr" presetSubtype="0" fill="hold" grpId="0" nodeType="withEffect">
                                  <p:stCondLst>
                                    <p:cond delay="1000"/>
                                  </p:stCondLst>
                                  <p:childTnLst>
                                    <p:set>
                                      <p:cBhvr>
                                        <p:cTn id="120" dur="1" fill="hold">
                                          <p:stCondLst>
                                            <p:cond delay="0"/>
                                          </p:stCondLst>
                                        </p:cTn>
                                        <p:tgtEl>
                                          <p:spTgt spid="7"/>
                                        </p:tgtEl>
                                        <p:attrNameLst>
                                          <p:attrName>style.visibility</p:attrName>
                                        </p:attrNameLst>
                                      </p:cBhvr>
                                      <p:to>
                                        <p:strVal val="visible"/>
                                      </p:to>
                                    </p:set>
                                    <p:animScale>
                                      <p:cBhvr>
                                        <p:cTn id="121"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22" dur="1000" decel="50000" fill="hold">
                                          <p:stCondLst>
                                            <p:cond delay="0"/>
                                          </p:stCondLst>
                                        </p:cTn>
                                        <p:tgtEl>
                                          <p:spTgt spid="7"/>
                                        </p:tgtEl>
                                        <p:attrNameLst>
                                          <p:attrName>ppt_x</p:attrName>
                                          <p:attrName>ppt_y</p:attrName>
                                        </p:attrNameLst>
                                      </p:cBhvr>
                                    </p:animMotion>
                                    <p:animEffect transition="in" filter="fade">
                                      <p:cBhvr>
                                        <p:cTn id="123" dur="1000"/>
                                        <p:tgtEl>
                                          <p:spTgt spid="7"/>
                                        </p:tgtEl>
                                      </p:cBhvr>
                                    </p:animEffect>
                                  </p:childTnLst>
                                </p:cTn>
                              </p:par>
                              <p:par>
                                <p:cTn id="124" presetID="22" presetClass="entr" presetSubtype="8" fill="hold" nodeType="withEffect">
                                  <p:stCondLst>
                                    <p:cond delay="0"/>
                                  </p:stCondLst>
                                  <p:childTnLst>
                                    <p:set>
                                      <p:cBhvr>
                                        <p:cTn id="125" dur="1" fill="hold">
                                          <p:stCondLst>
                                            <p:cond delay="0"/>
                                          </p:stCondLst>
                                        </p:cTn>
                                        <p:tgtEl>
                                          <p:spTgt spid="8"/>
                                        </p:tgtEl>
                                        <p:attrNameLst>
                                          <p:attrName>style.visibility</p:attrName>
                                        </p:attrNameLst>
                                      </p:cBhvr>
                                      <p:to>
                                        <p:strVal val="visible"/>
                                      </p:to>
                                    </p:set>
                                    <p:animEffect transition="in" filter="wipe(left)">
                                      <p:cBhvr>
                                        <p:cTn id="126" dur="500"/>
                                        <p:tgtEl>
                                          <p:spTgt spid="8"/>
                                        </p:tgtEl>
                                      </p:cBhvr>
                                    </p:animEffect>
                                  </p:childTnLst>
                                </p:cTn>
                              </p:par>
                              <p:par>
                                <p:cTn id="127" presetID="22" presetClass="entr" presetSubtype="8" fill="hold" nodeType="withEffect">
                                  <p:stCondLst>
                                    <p:cond delay="0"/>
                                  </p:stCondLst>
                                  <p:childTnLst>
                                    <p:set>
                                      <p:cBhvr>
                                        <p:cTn id="128" dur="1" fill="hold">
                                          <p:stCondLst>
                                            <p:cond delay="0"/>
                                          </p:stCondLst>
                                        </p:cTn>
                                        <p:tgtEl>
                                          <p:spTgt spid="9"/>
                                        </p:tgtEl>
                                        <p:attrNameLst>
                                          <p:attrName>style.visibility</p:attrName>
                                        </p:attrNameLst>
                                      </p:cBhvr>
                                      <p:to>
                                        <p:strVal val="visible"/>
                                      </p:to>
                                    </p:set>
                                    <p:animEffect transition="in" filter="wipe(left)">
                                      <p:cBhvr>
                                        <p:cTn id="129" dur="500"/>
                                        <p:tgtEl>
                                          <p:spTgt spid="9"/>
                                        </p:tgtEl>
                                      </p:cBhvr>
                                    </p:animEffect>
                                  </p:childTnLst>
                                </p:cTn>
                              </p:par>
                              <p:par>
                                <p:cTn id="130" presetID="22" presetClass="entr" presetSubtype="8" fill="hold" nodeType="withEffect">
                                  <p:stCondLst>
                                    <p:cond delay="0"/>
                                  </p:stCondLst>
                                  <p:childTnLst>
                                    <p:set>
                                      <p:cBhvr>
                                        <p:cTn id="131" dur="1" fill="hold">
                                          <p:stCondLst>
                                            <p:cond delay="0"/>
                                          </p:stCondLst>
                                        </p:cTn>
                                        <p:tgtEl>
                                          <p:spTgt spid="10"/>
                                        </p:tgtEl>
                                        <p:attrNameLst>
                                          <p:attrName>style.visibility</p:attrName>
                                        </p:attrNameLst>
                                      </p:cBhvr>
                                      <p:to>
                                        <p:strVal val="visible"/>
                                      </p:to>
                                    </p:set>
                                    <p:animEffect transition="in" filter="wipe(left)">
                                      <p:cBhvr>
                                        <p:cTn id="132" dur="500"/>
                                        <p:tgtEl>
                                          <p:spTgt spid="10"/>
                                        </p:tgtEl>
                                      </p:cBhvr>
                                    </p:animEffect>
                                  </p:childTnLst>
                                </p:cTn>
                              </p:par>
                              <p:par>
                                <p:cTn id="133" presetID="22" presetClass="entr" presetSubtype="8" fill="hold" grpId="0" nodeType="withEffect">
                                  <p:stCondLst>
                                    <p:cond delay="0"/>
                                  </p:stCondLst>
                                  <p:childTnLst>
                                    <p:set>
                                      <p:cBhvr>
                                        <p:cTn id="134" dur="1" fill="hold">
                                          <p:stCondLst>
                                            <p:cond delay="0"/>
                                          </p:stCondLst>
                                        </p:cTn>
                                        <p:tgtEl>
                                          <p:spTgt spid="11"/>
                                        </p:tgtEl>
                                        <p:attrNameLst>
                                          <p:attrName>style.visibility</p:attrName>
                                        </p:attrNameLst>
                                      </p:cBhvr>
                                      <p:to>
                                        <p:strVal val="visible"/>
                                      </p:to>
                                    </p:set>
                                    <p:animEffect transition="in" filter="wipe(left)">
                                      <p:cBhvr>
                                        <p:cTn id="135" dur="500"/>
                                        <p:tgtEl>
                                          <p:spTgt spid="11"/>
                                        </p:tgtEl>
                                      </p:cBhvr>
                                    </p:animEffect>
                                  </p:childTnLst>
                                </p:cTn>
                              </p:par>
                              <p:par>
                                <p:cTn id="136" presetID="22" presetClass="entr" presetSubtype="8" fill="hold" grpId="0" nodeType="withEffect">
                                  <p:stCondLst>
                                    <p:cond delay="0"/>
                                  </p:stCondLst>
                                  <p:childTnLst>
                                    <p:set>
                                      <p:cBhvr>
                                        <p:cTn id="137" dur="1" fill="hold">
                                          <p:stCondLst>
                                            <p:cond delay="0"/>
                                          </p:stCondLst>
                                        </p:cTn>
                                        <p:tgtEl>
                                          <p:spTgt spid="12"/>
                                        </p:tgtEl>
                                        <p:attrNameLst>
                                          <p:attrName>style.visibility</p:attrName>
                                        </p:attrNameLst>
                                      </p:cBhvr>
                                      <p:to>
                                        <p:strVal val="visible"/>
                                      </p:to>
                                    </p:set>
                                    <p:animEffect transition="in" filter="wipe(left)">
                                      <p:cBhvr>
                                        <p:cTn id="138" dur="500"/>
                                        <p:tgtEl>
                                          <p:spTgt spid="12"/>
                                        </p:tgtEl>
                                      </p:cBhvr>
                                    </p:animEffect>
                                  </p:childTnLst>
                                </p:cTn>
                              </p:par>
                              <p:par>
                                <p:cTn id="139" presetID="22" presetClass="entr" presetSubtype="8" fill="hold" grpId="0" nodeType="withEffect">
                                  <p:stCondLst>
                                    <p:cond delay="0"/>
                                  </p:stCondLst>
                                  <p:childTnLst>
                                    <p:set>
                                      <p:cBhvr>
                                        <p:cTn id="140" dur="1" fill="hold">
                                          <p:stCondLst>
                                            <p:cond delay="0"/>
                                          </p:stCondLst>
                                        </p:cTn>
                                        <p:tgtEl>
                                          <p:spTgt spid="40"/>
                                        </p:tgtEl>
                                        <p:attrNameLst>
                                          <p:attrName>style.visibility</p:attrName>
                                        </p:attrNameLst>
                                      </p:cBhvr>
                                      <p:to>
                                        <p:strVal val="visible"/>
                                      </p:to>
                                    </p:set>
                                    <p:animEffect transition="in" filter="wipe(left)">
                                      <p:cBhvr>
                                        <p:cTn id="14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P spid="15" grpId="0" bldLvl="0" animBg="1"/>
      <p:bldP spid="16" grpId="0" bldLvl="0" animBg="1"/>
      <p:bldP spid="26" grpId="0" bldLvl="0" animBg="1"/>
      <p:bldP spid="27" grpId="0" bldLvl="0" animBg="1"/>
      <p:bldP spid="28" grpId="0" bldLvl="0" animBg="1"/>
      <p:bldP spid="29" grpId="0" bldLvl="0" animBg="1"/>
      <p:bldP spid="30" grpId="0" bldLvl="0" animBg="1"/>
      <p:bldP spid="31" grpId="0" bldLvl="0" animBg="1"/>
      <p:bldP spid="32" grpId="0"/>
      <p:bldP spid="33" grpId="0"/>
      <p:bldP spid="34" grpId="0"/>
      <p:bldP spid="35" grpId="0"/>
      <p:bldP spid="36" grpId="0"/>
      <p:bldP spid="37" grpId="0"/>
      <p:bldP spid="38" grpId="0"/>
      <p:bldP spid="39" grpId="0" animBg="1"/>
      <p:bldP spid="2" grpId="0" bldLvl="0" animBg="1"/>
      <p:bldP spid="4" grpId="0" bldLvl="0" animBg="1"/>
      <p:bldP spid="5" grpId="0" bldLvl="0" animBg="1"/>
      <p:bldP spid="6" grpId="0" bldLvl="0" animBg="1"/>
      <p:bldP spid="7" grpId="0" bldLvl="0" animBg="1"/>
      <p:bldP spid="11" grpId="0"/>
      <p:bldP spid="12" grpId="0"/>
      <p:bldP spid="4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nvSpPr>
        <p:spPr>
          <a:xfrm rot="16200000">
            <a:off x="5584648" y="-338488"/>
            <a:ext cx="1718803" cy="5399903"/>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37" name="梯形 36"/>
          <p:cNvSpPr/>
          <p:nvPr/>
        </p:nvSpPr>
        <p:spPr>
          <a:xfrm rot="5400000">
            <a:off x="998730" y="477602"/>
            <a:ext cx="1758050" cy="3755509"/>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29" name="矩形 28"/>
          <p:cNvSpPr/>
          <p:nvPr/>
        </p:nvSpPr>
        <p:spPr>
          <a:xfrm>
            <a:off x="4229098" y="2019303"/>
            <a:ext cx="1965960" cy="622300"/>
          </a:xfrm>
          <a:prstGeom prst="rect">
            <a:avLst/>
          </a:prstGeom>
        </p:spPr>
        <p:txBody>
          <a:bodyPr wrap="none" lIns="68580" tIns="34290" rIns="68580" bIns="34290">
            <a:spAutoFit/>
          </a:bodyPr>
          <a:lstStyle/>
          <a:p>
            <a:r>
              <a:rPr lang="zh-CN" altLang="en-US" sz="3600" b="1" dirty="0">
                <a:solidFill>
                  <a:schemeClr val="bg1"/>
                </a:solidFill>
              </a:rPr>
              <a:t>项目介绍</a:t>
            </a:r>
            <a:endParaRPr lang="zh-CN" altLang="en-US" sz="3600" b="1" dirty="0">
              <a:solidFill>
                <a:schemeClr val="bg1"/>
              </a:solidFill>
            </a:endParaRPr>
          </a:p>
        </p:txBody>
      </p:sp>
      <p:grpSp>
        <p:nvGrpSpPr>
          <p:cNvPr id="31" name="组合 30"/>
          <p:cNvGrpSpPr/>
          <p:nvPr/>
        </p:nvGrpSpPr>
        <p:grpSpPr>
          <a:xfrm rot="0">
            <a:off x="6622415" y="2019300"/>
            <a:ext cx="1200785" cy="596998"/>
            <a:chOff x="9140243" y="2649839"/>
            <a:chExt cx="1601046" cy="796253"/>
          </a:xfrm>
        </p:grpSpPr>
        <p:sp>
          <p:nvSpPr>
            <p:cNvPr id="32" name="矩形 31"/>
            <p:cNvSpPr/>
            <p:nvPr/>
          </p:nvSpPr>
          <p:spPr>
            <a:xfrm>
              <a:off x="9140243" y="2649839"/>
              <a:ext cx="1601046" cy="409071"/>
            </a:xfrm>
            <a:prstGeom prst="rect">
              <a:avLst/>
            </a:prstGeom>
          </p:spPr>
          <p:txBody>
            <a:bodyPr wrap="none">
              <a:spAutoFit/>
            </a:bodyPr>
            <a:lstStyle/>
            <a:p>
              <a:pPr algn="l">
                <a:spcBef>
                  <a:spcPct val="0"/>
                </a:spcBef>
              </a:pPr>
              <a:r>
                <a:rPr kumimoji="1" lang="en-US" altLang="zh-CN" dirty="0" smtClean="0">
                  <a:solidFill>
                    <a:schemeClr val="bg1"/>
                  </a:solidFill>
                </a:rPr>
                <a:t>2-1 </a:t>
              </a:r>
              <a:r>
                <a:rPr kumimoji="1" lang="zh-CN" altLang="en-US" dirty="0" smtClean="0">
                  <a:solidFill>
                    <a:schemeClr val="bg1"/>
                  </a:solidFill>
                </a:rPr>
                <a:t>角色分配</a:t>
              </a:r>
              <a:endParaRPr kumimoji="1" lang="zh-CN" altLang="en-US" dirty="0" smtClean="0">
                <a:solidFill>
                  <a:schemeClr val="bg1"/>
                </a:solidFill>
                <a:sym typeface="微软雅黑" panose="020B0503020204020204" pitchFamily="34" charset="-122"/>
              </a:endParaRPr>
            </a:p>
          </p:txBody>
        </p:sp>
        <p:sp>
          <p:nvSpPr>
            <p:cNvPr id="33" name="矩形 32"/>
            <p:cNvSpPr/>
            <p:nvPr/>
          </p:nvSpPr>
          <p:spPr>
            <a:xfrm>
              <a:off x="9140243" y="3037021"/>
              <a:ext cx="1601046" cy="409071"/>
            </a:xfrm>
            <a:prstGeom prst="rect">
              <a:avLst/>
            </a:prstGeom>
          </p:spPr>
          <p:txBody>
            <a:bodyPr wrap="none">
              <a:spAutoFit/>
            </a:bodyPr>
            <a:lstStyle/>
            <a:p>
              <a:r>
                <a:rPr lang="en-US" altLang="zh-CN" dirty="0" smtClean="0">
                  <a:solidFill>
                    <a:schemeClr val="bg1"/>
                  </a:solidFill>
                </a:rPr>
                <a:t>2-2 </a:t>
              </a:r>
              <a:r>
                <a:rPr lang="zh-CN" altLang="en-US" dirty="0" smtClean="0">
                  <a:solidFill>
                    <a:schemeClr val="bg1"/>
                  </a:solidFill>
                </a:rPr>
                <a:t>任务分工</a:t>
              </a:r>
              <a:endParaRPr lang="zh-CN" altLang="en-US" dirty="0" smtClean="0">
                <a:solidFill>
                  <a:schemeClr val="bg1"/>
                </a:solidFill>
              </a:endParaRPr>
            </a:p>
          </p:txBody>
        </p:sp>
      </p:grpSp>
      <p:pic>
        <p:nvPicPr>
          <p:cNvPr id="3" name="图片 2" descr="GZUOYVM%BU`0T7(M~QCIYU0"/>
          <p:cNvPicPr>
            <a:picLocks noChangeAspect="1"/>
          </p:cNvPicPr>
          <p:nvPr/>
        </p:nvPicPr>
        <p:blipFill>
          <a:blip r:embed="rId1"/>
          <a:srcRect l="7965" t="14627" r="66469" b="24627"/>
          <a:stretch>
            <a:fillRect/>
          </a:stretch>
        </p:blipFill>
        <p:spPr>
          <a:xfrm>
            <a:off x="937260" y="1774825"/>
            <a:ext cx="1109980" cy="1042035"/>
          </a:xfrm>
          <a:custGeom>
            <a:avLst/>
            <a:gdLst/>
            <a:ahLst/>
            <a:cxnLst>
              <a:cxn ang="3">
                <a:pos x="hc" y="t"/>
              </a:cxn>
              <a:cxn ang="cd2">
                <a:pos x="l" y="vc"/>
              </a:cxn>
              <a:cxn ang="cd4">
                <a:pos x="hc" y="b"/>
              </a:cxn>
              <a:cxn ang="0">
                <a:pos x="r" y="vc"/>
              </a:cxn>
            </a:cxnLst>
            <a:rect l="l" t="t" r="r" b="b"/>
            <a:pathLst>
              <a:path w="1162" h="1221">
                <a:moveTo>
                  <a:pt x="581" y="0"/>
                </a:moveTo>
                <a:cubicBezTo>
                  <a:pt x="902" y="0"/>
                  <a:pt x="1162" y="273"/>
                  <a:pt x="1162" y="611"/>
                </a:cubicBezTo>
                <a:cubicBezTo>
                  <a:pt x="1162" y="948"/>
                  <a:pt x="902" y="1221"/>
                  <a:pt x="581" y="1221"/>
                </a:cubicBezTo>
                <a:cubicBezTo>
                  <a:pt x="260" y="1221"/>
                  <a:pt x="0" y="948"/>
                  <a:pt x="0" y="611"/>
                </a:cubicBezTo>
                <a:cubicBezTo>
                  <a:pt x="0" y="273"/>
                  <a:pt x="260" y="0"/>
                  <a:pt x="581" y="0"/>
                </a:cubicBezTo>
                <a:close/>
              </a:path>
            </a:pathLst>
          </a:custGeom>
          <a:noFill/>
        </p:spPr>
      </p:pic>
      <p:sp>
        <p:nvSpPr>
          <p:cNvPr id="4" name="文本框 2"/>
          <p:cNvSpPr txBox="1"/>
          <p:nvPr/>
        </p:nvSpPr>
        <p:spPr>
          <a:xfrm>
            <a:off x="2796809" y="1917123"/>
            <a:ext cx="872675" cy="900246"/>
          </a:xfrm>
          <a:prstGeom prst="rect">
            <a:avLst/>
          </a:prstGeom>
          <a:noFill/>
        </p:spPr>
        <p:txBody>
          <a:bodyPr wrap="none" lIns="68580" tIns="34290" rIns="68580" bIns="34290" rtlCol="0">
            <a:spAutoFit/>
          </a:bodyPr>
          <a:p>
            <a:r>
              <a:rPr lang="en-US" altLang="zh-CN" b="1" dirty="0" smtClean="0">
                <a:solidFill>
                  <a:schemeClr val="bg1"/>
                </a:solidFill>
              </a:rPr>
              <a:t>Part</a:t>
            </a:r>
            <a:r>
              <a:rPr lang="en-US" altLang="zh-CN" sz="5400" b="1" dirty="0" smtClean="0">
                <a:solidFill>
                  <a:schemeClr val="bg1"/>
                </a:solidFill>
              </a:rPr>
              <a:t>2</a:t>
            </a:r>
            <a:endParaRPr lang="zh-CN" altLang="en-US" sz="5400" b="1"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left)">
                                      <p:cBhvr>
                                        <p:cTn id="15" dur="500"/>
                                        <p:tgtEl>
                                          <p:spTgt spid="29"/>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randombar(horizontal)">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7" grpId="0" bldLvl="0" animBg="1"/>
      <p:bldP spid="29"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a:spLocks noChangeArrowheads="1"/>
          </p:cNvSpPr>
          <p:nvPr/>
        </p:nvSpPr>
        <p:spPr bwMode="auto">
          <a:xfrm>
            <a:off x="476188" y="177842"/>
            <a:ext cx="140081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b="1" dirty="0">
                <a:solidFill>
                  <a:schemeClr val="accent1"/>
                </a:solidFill>
                <a:latin typeface="Arial" panose="020B0604020202020204" pitchFamily="34" charset="0"/>
              </a:rPr>
              <a:t>角色分配</a:t>
            </a:r>
            <a:endParaRPr lang="zh-CN" altLang="en-US" sz="2400" b="1" dirty="0">
              <a:solidFill>
                <a:schemeClr val="accent1"/>
              </a:solidFill>
              <a:latin typeface="Arial" panose="020B0604020202020204" pitchFamily="34" charset="0"/>
            </a:endParaRPr>
          </a:p>
        </p:txBody>
      </p:sp>
      <p:sp>
        <p:nvSpPr>
          <p:cNvPr id="50" name="等腰三角形 49"/>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
        <p:nvSpPr>
          <p:cNvPr id="60" name="Freeform 7"/>
          <p:cNvSpPr>
            <a:spLocks noChangeArrowheads="1"/>
          </p:cNvSpPr>
          <p:nvPr/>
        </p:nvSpPr>
        <p:spPr bwMode="auto">
          <a:xfrm>
            <a:off x="3965575" y="1507734"/>
            <a:ext cx="1038225" cy="915987"/>
          </a:xfrm>
          <a:custGeom>
            <a:avLst/>
            <a:gdLst>
              <a:gd name="T0" fmla="*/ 2684 w 2684"/>
              <a:gd name="T1" fmla="*/ 2365 h 2365"/>
              <a:gd name="T2" fmla="*/ 1342 w 2684"/>
              <a:gd name="T3" fmla="*/ 0 h 2365"/>
              <a:gd name="T4" fmla="*/ 0 w 2684"/>
              <a:gd name="T5" fmla="*/ 2365 h 2365"/>
              <a:gd name="T6" fmla="*/ 2684 w 2684"/>
              <a:gd name="T7" fmla="*/ 2365 h 2365"/>
              <a:gd name="T8" fmla="*/ 0 60000 65536"/>
              <a:gd name="T9" fmla="*/ 0 60000 65536"/>
              <a:gd name="T10" fmla="*/ 0 60000 65536"/>
              <a:gd name="T11" fmla="*/ 0 60000 65536"/>
              <a:gd name="T12" fmla="*/ 0 w 2684"/>
              <a:gd name="T13" fmla="*/ 0 h 2365"/>
              <a:gd name="T14" fmla="*/ 2684 w 2684"/>
              <a:gd name="T15" fmla="*/ 2365 h 2365"/>
            </a:gdLst>
            <a:ahLst/>
            <a:cxnLst>
              <a:cxn ang="T8">
                <a:pos x="T0" y="T1"/>
              </a:cxn>
              <a:cxn ang="T9">
                <a:pos x="T2" y="T3"/>
              </a:cxn>
              <a:cxn ang="T10">
                <a:pos x="T4" y="T5"/>
              </a:cxn>
              <a:cxn ang="T11">
                <a:pos x="T6" y="T7"/>
              </a:cxn>
            </a:cxnLst>
            <a:rect l="T12" t="T13" r="T14" b="T15"/>
            <a:pathLst>
              <a:path w="2684" h="2365">
                <a:moveTo>
                  <a:pt x="2684" y="2365"/>
                </a:moveTo>
                <a:lnTo>
                  <a:pt x="1342" y="0"/>
                </a:lnTo>
                <a:lnTo>
                  <a:pt x="0" y="2365"/>
                </a:lnTo>
                <a:lnTo>
                  <a:pt x="2684" y="2365"/>
                </a:lnTo>
                <a:close/>
              </a:path>
            </a:pathLst>
          </a:custGeom>
          <a:solidFill>
            <a:schemeClr val="accent1"/>
          </a:solidFill>
          <a:ln>
            <a:noFill/>
          </a:ln>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1" name="Freeform 8"/>
          <p:cNvSpPr>
            <a:spLocks noChangeArrowheads="1"/>
          </p:cNvSpPr>
          <p:nvPr/>
        </p:nvSpPr>
        <p:spPr bwMode="auto">
          <a:xfrm>
            <a:off x="2936875" y="2423721"/>
            <a:ext cx="1028700" cy="990600"/>
          </a:xfrm>
          <a:custGeom>
            <a:avLst/>
            <a:gdLst>
              <a:gd name="T0" fmla="*/ 2664 w 2664"/>
              <a:gd name="T1" fmla="*/ 0 h 2553"/>
              <a:gd name="T2" fmla="*/ 0 w 2664"/>
              <a:gd name="T3" fmla="*/ 546 h 2553"/>
              <a:gd name="T4" fmla="*/ 1835 w 2664"/>
              <a:gd name="T5" fmla="*/ 2553 h 2553"/>
              <a:gd name="T6" fmla="*/ 2664 w 2664"/>
              <a:gd name="T7" fmla="*/ 0 h 2553"/>
              <a:gd name="T8" fmla="*/ 0 60000 65536"/>
              <a:gd name="T9" fmla="*/ 0 60000 65536"/>
              <a:gd name="T10" fmla="*/ 0 60000 65536"/>
              <a:gd name="T11" fmla="*/ 0 60000 65536"/>
              <a:gd name="T12" fmla="*/ 0 w 2664"/>
              <a:gd name="T13" fmla="*/ 0 h 2553"/>
              <a:gd name="T14" fmla="*/ 2664 w 2664"/>
              <a:gd name="T15" fmla="*/ 2553 h 2553"/>
            </a:gdLst>
            <a:ahLst/>
            <a:cxnLst>
              <a:cxn ang="T8">
                <a:pos x="T0" y="T1"/>
              </a:cxn>
              <a:cxn ang="T9">
                <a:pos x="T2" y="T3"/>
              </a:cxn>
              <a:cxn ang="T10">
                <a:pos x="T4" y="T5"/>
              </a:cxn>
              <a:cxn ang="T11">
                <a:pos x="T6" y="T7"/>
              </a:cxn>
            </a:cxnLst>
            <a:rect l="T12" t="T13" r="T14" b="T15"/>
            <a:pathLst>
              <a:path w="2664" h="2553">
                <a:moveTo>
                  <a:pt x="2664" y="0"/>
                </a:moveTo>
                <a:lnTo>
                  <a:pt x="0" y="546"/>
                </a:lnTo>
                <a:lnTo>
                  <a:pt x="1835" y="2553"/>
                </a:lnTo>
                <a:lnTo>
                  <a:pt x="2664" y="0"/>
                </a:lnTo>
                <a:close/>
              </a:path>
            </a:pathLst>
          </a:custGeom>
          <a:solidFill>
            <a:schemeClr val="accent1"/>
          </a:solidFill>
          <a:ln>
            <a:noFill/>
          </a:ln>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2" name="Freeform 9"/>
          <p:cNvSpPr>
            <a:spLocks noChangeArrowheads="1"/>
          </p:cNvSpPr>
          <p:nvPr/>
        </p:nvSpPr>
        <p:spPr bwMode="auto">
          <a:xfrm>
            <a:off x="3527425" y="3414321"/>
            <a:ext cx="955675" cy="1044575"/>
          </a:xfrm>
          <a:custGeom>
            <a:avLst/>
            <a:gdLst>
              <a:gd name="T0" fmla="*/ 305 w 2476"/>
              <a:gd name="T1" fmla="*/ 0 h 2702"/>
              <a:gd name="T2" fmla="*/ 0 w 2476"/>
              <a:gd name="T3" fmla="*/ 2702 h 2702"/>
              <a:gd name="T4" fmla="*/ 2476 w 2476"/>
              <a:gd name="T5" fmla="*/ 1578 h 2702"/>
              <a:gd name="T6" fmla="*/ 305 w 2476"/>
              <a:gd name="T7" fmla="*/ 0 h 2702"/>
              <a:gd name="T8" fmla="*/ 0 60000 65536"/>
              <a:gd name="T9" fmla="*/ 0 60000 65536"/>
              <a:gd name="T10" fmla="*/ 0 60000 65536"/>
              <a:gd name="T11" fmla="*/ 0 60000 65536"/>
              <a:gd name="T12" fmla="*/ 0 w 2476"/>
              <a:gd name="T13" fmla="*/ 0 h 2702"/>
              <a:gd name="T14" fmla="*/ 2476 w 2476"/>
              <a:gd name="T15" fmla="*/ 2702 h 2702"/>
            </a:gdLst>
            <a:ahLst/>
            <a:cxnLst>
              <a:cxn ang="T8">
                <a:pos x="T0" y="T1"/>
              </a:cxn>
              <a:cxn ang="T9">
                <a:pos x="T2" y="T3"/>
              </a:cxn>
              <a:cxn ang="T10">
                <a:pos x="T4" y="T5"/>
              </a:cxn>
              <a:cxn ang="T11">
                <a:pos x="T6" y="T7"/>
              </a:cxn>
            </a:cxnLst>
            <a:rect l="T12" t="T13" r="T14" b="T15"/>
            <a:pathLst>
              <a:path w="2476" h="2702">
                <a:moveTo>
                  <a:pt x="305" y="0"/>
                </a:moveTo>
                <a:lnTo>
                  <a:pt x="0" y="2702"/>
                </a:lnTo>
                <a:lnTo>
                  <a:pt x="2476" y="1578"/>
                </a:lnTo>
                <a:lnTo>
                  <a:pt x="305" y="0"/>
                </a:lnTo>
                <a:close/>
              </a:path>
            </a:pathLst>
          </a:custGeom>
          <a:solidFill>
            <a:schemeClr val="accent2"/>
          </a:solidFill>
          <a:ln>
            <a:noFill/>
          </a:ln>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3" name="Freeform 10"/>
          <p:cNvSpPr>
            <a:spLocks noChangeArrowheads="1"/>
          </p:cNvSpPr>
          <p:nvPr/>
        </p:nvSpPr>
        <p:spPr bwMode="auto">
          <a:xfrm>
            <a:off x="4483100" y="3414321"/>
            <a:ext cx="958850" cy="1044575"/>
          </a:xfrm>
          <a:custGeom>
            <a:avLst/>
            <a:gdLst>
              <a:gd name="T0" fmla="*/ 0 w 2476"/>
              <a:gd name="T1" fmla="*/ 1578 h 2702"/>
              <a:gd name="T2" fmla="*/ 2476 w 2476"/>
              <a:gd name="T3" fmla="*/ 2702 h 2702"/>
              <a:gd name="T4" fmla="*/ 2172 w 2476"/>
              <a:gd name="T5" fmla="*/ 0 h 2702"/>
              <a:gd name="T6" fmla="*/ 0 w 2476"/>
              <a:gd name="T7" fmla="*/ 1578 h 2702"/>
              <a:gd name="T8" fmla="*/ 0 60000 65536"/>
              <a:gd name="T9" fmla="*/ 0 60000 65536"/>
              <a:gd name="T10" fmla="*/ 0 60000 65536"/>
              <a:gd name="T11" fmla="*/ 0 60000 65536"/>
              <a:gd name="T12" fmla="*/ 0 w 2476"/>
              <a:gd name="T13" fmla="*/ 0 h 2702"/>
              <a:gd name="T14" fmla="*/ 2476 w 2476"/>
              <a:gd name="T15" fmla="*/ 2702 h 2702"/>
            </a:gdLst>
            <a:ahLst/>
            <a:cxnLst>
              <a:cxn ang="T8">
                <a:pos x="T0" y="T1"/>
              </a:cxn>
              <a:cxn ang="T9">
                <a:pos x="T2" y="T3"/>
              </a:cxn>
              <a:cxn ang="T10">
                <a:pos x="T4" y="T5"/>
              </a:cxn>
              <a:cxn ang="T11">
                <a:pos x="T6" y="T7"/>
              </a:cxn>
            </a:cxnLst>
            <a:rect l="T12" t="T13" r="T14" b="T15"/>
            <a:pathLst>
              <a:path w="2476" h="2702">
                <a:moveTo>
                  <a:pt x="0" y="1578"/>
                </a:moveTo>
                <a:lnTo>
                  <a:pt x="2476" y="2702"/>
                </a:lnTo>
                <a:lnTo>
                  <a:pt x="2172" y="0"/>
                </a:lnTo>
                <a:lnTo>
                  <a:pt x="0" y="1578"/>
                </a:lnTo>
                <a:close/>
              </a:path>
            </a:pathLst>
          </a:custGeom>
          <a:solidFill>
            <a:schemeClr val="accent2"/>
          </a:solidFill>
          <a:ln>
            <a:noFill/>
          </a:ln>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4" name="Freeform 11"/>
          <p:cNvSpPr>
            <a:spLocks noChangeArrowheads="1"/>
          </p:cNvSpPr>
          <p:nvPr/>
        </p:nvSpPr>
        <p:spPr bwMode="auto">
          <a:xfrm>
            <a:off x="5003800" y="2423721"/>
            <a:ext cx="1028700" cy="990600"/>
          </a:xfrm>
          <a:custGeom>
            <a:avLst/>
            <a:gdLst>
              <a:gd name="T0" fmla="*/ 830 w 2664"/>
              <a:gd name="T1" fmla="*/ 2553 h 2553"/>
              <a:gd name="T2" fmla="*/ 2664 w 2664"/>
              <a:gd name="T3" fmla="*/ 546 h 2553"/>
              <a:gd name="T4" fmla="*/ 0 w 2664"/>
              <a:gd name="T5" fmla="*/ 0 h 2553"/>
              <a:gd name="T6" fmla="*/ 830 w 2664"/>
              <a:gd name="T7" fmla="*/ 2553 h 2553"/>
              <a:gd name="T8" fmla="*/ 0 60000 65536"/>
              <a:gd name="T9" fmla="*/ 0 60000 65536"/>
              <a:gd name="T10" fmla="*/ 0 60000 65536"/>
              <a:gd name="T11" fmla="*/ 0 60000 65536"/>
              <a:gd name="T12" fmla="*/ 0 w 2664"/>
              <a:gd name="T13" fmla="*/ 0 h 2553"/>
              <a:gd name="T14" fmla="*/ 2664 w 2664"/>
              <a:gd name="T15" fmla="*/ 2553 h 2553"/>
            </a:gdLst>
            <a:ahLst/>
            <a:cxnLst>
              <a:cxn ang="T8">
                <a:pos x="T0" y="T1"/>
              </a:cxn>
              <a:cxn ang="T9">
                <a:pos x="T2" y="T3"/>
              </a:cxn>
              <a:cxn ang="T10">
                <a:pos x="T4" y="T5"/>
              </a:cxn>
              <a:cxn ang="T11">
                <a:pos x="T6" y="T7"/>
              </a:cxn>
            </a:cxnLst>
            <a:rect l="T12" t="T13" r="T14" b="T15"/>
            <a:pathLst>
              <a:path w="2664" h="2553">
                <a:moveTo>
                  <a:pt x="830" y="2553"/>
                </a:moveTo>
                <a:lnTo>
                  <a:pt x="2664" y="546"/>
                </a:lnTo>
                <a:lnTo>
                  <a:pt x="0" y="0"/>
                </a:lnTo>
                <a:lnTo>
                  <a:pt x="830" y="2553"/>
                </a:lnTo>
                <a:close/>
              </a:path>
            </a:pathLst>
          </a:custGeom>
          <a:solidFill>
            <a:schemeClr val="accent1"/>
          </a:solidFill>
          <a:ln>
            <a:noFill/>
          </a:ln>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5" name="矩形 7"/>
          <p:cNvSpPr>
            <a:spLocks noChangeArrowheads="1"/>
          </p:cNvSpPr>
          <p:nvPr/>
        </p:nvSpPr>
        <p:spPr bwMode="auto">
          <a:xfrm>
            <a:off x="4303713" y="1926834"/>
            <a:ext cx="3571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800">
                <a:solidFill>
                  <a:schemeClr val="bg1"/>
                </a:solidFill>
                <a:latin typeface="Swiss911 UCm BT" pitchFamily="2" charset="0"/>
                <a:sym typeface="Swiss911 UCm BT" pitchFamily="2" charset="0"/>
              </a:rPr>
              <a:t>01</a:t>
            </a:r>
            <a:endParaRPr lang="zh-CN" altLang="en-US" sz="2800">
              <a:solidFill>
                <a:schemeClr val="bg1"/>
              </a:solidFill>
              <a:latin typeface="Swiss911 UCm BT" pitchFamily="2" charset="0"/>
              <a:sym typeface="Swiss911 UCm BT" pitchFamily="2" charset="0"/>
            </a:endParaRPr>
          </a:p>
        </p:txBody>
      </p:sp>
      <p:sp>
        <p:nvSpPr>
          <p:cNvPr id="66" name="矩形 8"/>
          <p:cNvSpPr>
            <a:spLocks noChangeArrowheads="1"/>
          </p:cNvSpPr>
          <p:nvPr/>
        </p:nvSpPr>
        <p:spPr bwMode="auto">
          <a:xfrm>
            <a:off x="5264150" y="2611046"/>
            <a:ext cx="3571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800">
                <a:solidFill>
                  <a:schemeClr val="bg1"/>
                </a:solidFill>
                <a:latin typeface="Swiss911 UCm BT" pitchFamily="2" charset="0"/>
                <a:sym typeface="Swiss911 UCm BT" pitchFamily="2" charset="0"/>
              </a:rPr>
              <a:t>02</a:t>
            </a:r>
            <a:endParaRPr lang="zh-CN" altLang="en-US" sz="2800">
              <a:solidFill>
                <a:schemeClr val="bg1"/>
              </a:solidFill>
              <a:latin typeface="Swiss911 UCm BT" pitchFamily="2" charset="0"/>
              <a:sym typeface="Swiss911 UCm BT" pitchFamily="2" charset="0"/>
            </a:endParaRPr>
          </a:p>
        </p:txBody>
      </p:sp>
      <p:sp>
        <p:nvSpPr>
          <p:cNvPr id="67" name="矩形 9"/>
          <p:cNvSpPr>
            <a:spLocks noChangeArrowheads="1"/>
          </p:cNvSpPr>
          <p:nvPr/>
        </p:nvSpPr>
        <p:spPr bwMode="auto">
          <a:xfrm>
            <a:off x="4905375" y="3750871"/>
            <a:ext cx="3571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800">
                <a:solidFill>
                  <a:schemeClr val="bg1"/>
                </a:solidFill>
                <a:latin typeface="Swiss911 UCm BT" pitchFamily="2" charset="0"/>
                <a:sym typeface="Swiss911 UCm BT" pitchFamily="2" charset="0"/>
              </a:rPr>
              <a:t>03</a:t>
            </a:r>
            <a:endParaRPr lang="zh-CN" altLang="en-US" sz="2800">
              <a:solidFill>
                <a:schemeClr val="bg1"/>
              </a:solidFill>
              <a:latin typeface="Swiss911 UCm BT" pitchFamily="2" charset="0"/>
              <a:sym typeface="Swiss911 UCm BT" pitchFamily="2" charset="0"/>
            </a:endParaRPr>
          </a:p>
        </p:txBody>
      </p:sp>
      <p:sp>
        <p:nvSpPr>
          <p:cNvPr id="68" name="矩形 10"/>
          <p:cNvSpPr>
            <a:spLocks noChangeArrowheads="1"/>
          </p:cNvSpPr>
          <p:nvPr/>
        </p:nvSpPr>
        <p:spPr bwMode="auto">
          <a:xfrm>
            <a:off x="3646488" y="3765159"/>
            <a:ext cx="3571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800" dirty="0">
                <a:solidFill>
                  <a:schemeClr val="bg1"/>
                </a:solidFill>
                <a:latin typeface="Swiss911 UCm BT" pitchFamily="2" charset="0"/>
                <a:sym typeface="Swiss911 UCm BT" pitchFamily="2" charset="0"/>
              </a:rPr>
              <a:t>04</a:t>
            </a:r>
            <a:endParaRPr lang="zh-CN" altLang="en-US" sz="2800" dirty="0">
              <a:solidFill>
                <a:schemeClr val="bg1"/>
              </a:solidFill>
              <a:latin typeface="Swiss911 UCm BT" pitchFamily="2" charset="0"/>
              <a:sym typeface="Swiss911 UCm BT" pitchFamily="2" charset="0"/>
            </a:endParaRPr>
          </a:p>
        </p:txBody>
      </p:sp>
      <p:sp>
        <p:nvSpPr>
          <p:cNvPr id="69" name="矩形 11"/>
          <p:cNvSpPr>
            <a:spLocks noChangeArrowheads="1"/>
          </p:cNvSpPr>
          <p:nvPr/>
        </p:nvSpPr>
        <p:spPr bwMode="auto">
          <a:xfrm>
            <a:off x="3348038" y="2620571"/>
            <a:ext cx="3571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800">
                <a:solidFill>
                  <a:schemeClr val="bg1"/>
                </a:solidFill>
                <a:latin typeface="Swiss911 UCm BT" pitchFamily="2" charset="0"/>
                <a:sym typeface="Swiss911 UCm BT" pitchFamily="2" charset="0"/>
              </a:rPr>
              <a:t>05</a:t>
            </a:r>
            <a:endParaRPr lang="zh-CN" altLang="en-US" sz="2800">
              <a:solidFill>
                <a:schemeClr val="bg1"/>
              </a:solidFill>
              <a:latin typeface="Swiss911 UCm BT" pitchFamily="2" charset="0"/>
              <a:sym typeface="Swiss911 UCm BT" pitchFamily="2" charset="0"/>
            </a:endParaRPr>
          </a:p>
        </p:txBody>
      </p:sp>
      <p:sp>
        <p:nvSpPr>
          <p:cNvPr id="70" name="TextBox 12"/>
          <p:cNvSpPr>
            <a:spLocks noChangeArrowheads="1"/>
          </p:cNvSpPr>
          <p:nvPr/>
        </p:nvSpPr>
        <p:spPr bwMode="auto">
          <a:xfrm>
            <a:off x="4879975" y="1356921"/>
            <a:ext cx="2571750" cy="338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r>
              <a:rPr lang="zh-CN" altLang="en-US" sz="1100">
                <a:solidFill>
                  <a:srgbClr val="595959"/>
                </a:solidFill>
                <a:latin typeface="微软雅黑" panose="020B0503020204020204" pitchFamily="34" charset="-122"/>
                <a:ea typeface="微软雅黑" panose="020B0503020204020204" pitchFamily="34" charset="-122"/>
              </a:rPr>
              <a:t>项目经理，数据库设计师，系统分析师，设计师，编码员</a:t>
            </a:r>
            <a:endParaRPr lang="zh-CN" altLang="en-US" sz="1100">
              <a:solidFill>
                <a:srgbClr val="595959"/>
              </a:solidFill>
              <a:latin typeface="微软雅黑" panose="020B0503020204020204" pitchFamily="34" charset="-122"/>
              <a:ea typeface="微软雅黑" panose="020B0503020204020204" pitchFamily="34" charset="-122"/>
            </a:endParaRPr>
          </a:p>
        </p:txBody>
      </p:sp>
      <p:sp>
        <p:nvSpPr>
          <p:cNvPr id="71" name="TextBox 13"/>
          <p:cNvSpPr>
            <a:spLocks noChangeArrowheads="1"/>
          </p:cNvSpPr>
          <p:nvPr/>
        </p:nvSpPr>
        <p:spPr bwMode="auto">
          <a:xfrm>
            <a:off x="6138863" y="2580884"/>
            <a:ext cx="2109787" cy="338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r>
              <a:rPr sz="1100">
                <a:solidFill>
                  <a:srgbClr val="595959"/>
                </a:solidFill>
                <a:latin typeface="微软雅黑" panose="020B0503020204020204" pitchFamily="34" charset="-122"/>
                <a:ea typeface="微软雅黑" panose="020B0503020204020204" pitchFamily="34" charset="-122"/>
              </a:rPr>
              <a:t>设计师，系统分析师，PPQA人员，测试员</a:t>
            </a:r>
            <a:r>
              <a:rPr lang="zh-CN" sz="1100">
                <a:solidFill>
                  <a:srgbClr val="595959"/>
                </a:solidFill>
                <a:latin typeface="微软雅黑" panose="020B0503020204020204" pitchFamily="34" charset="-122"/>
                <a:ea typeface="微软雅黑" panose="020B0503020204020204" pitchFamily="34" charset="-122"/>
              </a:rPr>
              <a:t>，编码员</a:t>
            </a:r>
            <a:endParaRPr lang="zh-CN" sz="1100">
              <a:solidFill>
                <a:srgbClr val="595959"/>
              </a:solidFill>
              <a:latin typeface="微软雅黑" panose="020B0503020204020204" pitchFamily="34" charset="-122"/>
              <a:ea typeface="微软雅黑" panose="020B0503020204020204" pitchFamily="34" charset="-122"/>
            </a:endParaRPr>
          </a:p>
        </p:txBody>
      </p:sp>
      <p:sp>
        <p:nvSpPr>
          <p:cNvPr id="72" name="TextBox 14"/>
          <p:cNvSpPr>
            <a:spLocks noChangeArrowheads="1"/>
          </p:cNvSpPr>
          <p:nvPr/>
        </p:nvSpPr>
        <p:spPr bwMode="auto">
          <a:xfrm>
            <a:off x="5622925" y="4196641"/>
            <a:ext cx="2109788" cy="338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r>
              <a:rPr sz="1100">
                <a:solidFill>
                  <a:srgbClr val="595959"/>
                </a:solidFill>
                <a:latin typeface="微软雅黑" panose="020B0503020204020204" pitchFamily="34" charset="-122"/>
                <a:ea typeface="微软雅黑" panose="020B0503020204020204" pitchFamily="34" charset="-122"/>
              </a:rPr>
              <a:t>系统分析师，数据库设计师，界面设计师，测试员</a:t>
            </a:r>
            <a:r>
              <a:rPr lang="zh-CN" sz="1100">
                <a:solidFill>
                  <a:srgbClr val="595959"/>
                </a:solidFill>
                <a:latin typeface="微软雅黑" panose="020B0503020204020204" pitchFamily="34" charset="-122"/>
                <a:ea typeface="微软雅黑" panose="020B0503020204020204" pitchFamily="34" charset="-122"/>
              </a:rPr>
              <a:t>，编码员</a:t>
            </a:r>
            <a:endParaRPr lang="zh-CN" sz="1100">
              <a:solidFill>
                <a:srgbClr val="595959"/>
              </a:solidFill>
              <a:latin typeface="微软雅黑" panose="020B0503020204020204" pitchFamily="34" charset="-122"/>
              <a:ea typeface="微软雅黑" panose="020B0503020204020204" pitchFamily="34" charset="-122"/>
            </a:endParaRPr>
          </a:p>
        </p:txBody>
      </p:sp>
      <p:sp>
        <p:nvSpPr>
          <p:cNvPr id="73" name="TextBox 15"/>
          <p:cNvSpPr>
            <a:spLocks noChangeArrowheads="1"/>
          </p:cNvSpPr>
          <p:nvPr/>
        </p:nvSpPr>
        <p:spPr bwMode="auto">
          <a:xfrm>
            <a:off x="1136650" y="3725471"/>
            <a:ext cx="2108200" cy="338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r>
              <a:rPr sz="1100" dirty="0">
                <a:solidFill>
                  <a:srgbClr val="595959"/>
                </a:solidFill>
                <a:latin typeface="微软雅黑" panose="020B0503020204020204" pitchFamily="34" charset="-122"/>
                <a:ea typeface="微软雅黑" panose="020B0503020204020204" pitchFamily="34" charset="-122"/>
              </a:rPr>
              <a:t>测试员，数据库设计师，界面设计师，设计师</a:t>
            </a:r>
            <a:r>
              <a:rPr lang="zh-CN" sz="1100" dirty="0">
                <a:solidFill>
                  <a:srgbClr val="595959"/>
                </a:solidFill>
                <a:latin typeface="微软雅黑" panose="020B0503020204020204" pitchFamily="34" charset="-122"/>
                <a:ea typeface="微软雅黑" panose="020B0503020204020204" pitchFamily="34" charset="-122"/>
              </a:rPr>
              <a:t>，编码员</a:t>
            </a:r>
            <a:endParaRPr lang="zh-CN" sz="1100" dirty="0">
              <a:solidFill>
                <a:srgbClr val="595959"/>
              </a:solidFill>
              <a:latin typeface="微软雅黑" panose="020B0503020204020204" pitchFamily="34" charset="-122"/>
              <a:ea typeface="微软雅黑" panose="020B0503020204020204" pitchFamily="34" charset="-122"/>
            </a:endParaRPr>
          </a:p>
        </p:txBody>
      </p:sp>
      <p:sp>
        <p:nvSpPr>
          <p:cNvPr id="74" name="TextBox 16"/>
          <p:cNvSpPr>
            <a:spLocks noChangeArrowheads="1"/>
          </p:cNvSpPr>
          <p:nvPr/>
        </p:nvSpPr>
        <p:spPr bwMode="auto">
          <a:xfrm>
            <a:off x="1136650" y="1977634"/>
            <a:ext cx="2108200" cy="338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r>
              <a:rPr sz="1100">
                <a:solidFill>
                  <a:srgbClr val="595959"/>
                </a:solidFill>
                <a:latin typeface="微软雅黑" panose="020B0503020204020204" pitchFamily="34" charset="-122"/>
                <a:ea typeface="微软雅黑" panose="020B0503020204020204" pitchFamily="34" charset="-122"/>
              </a:rPr>
              <a:t>系统分析师，设计师，架构师，配置员</a:t>
            </a:r>
            <a:r>
              <a:rPr lang="zh-CN" sz="1100">
                <a:solidFill>
                  <a:srgbClr val="595959"/>
                </a:solidFill>
                <a:latin typeface="微软雅黑" panose="020B0503020204020204" pitchFamily="34" charset="-122"/>
                <a:ea typeface="微软雅黑" panose="020B0503020204020204" pitchFamily="34" charset="-122"/>
              </a:rPr>
              <a:t>，编码员</a:t>
            </a:r>
            <a:endParaRPr lang="zh-CN" sz="1100">
              <a:solidFill>
                <a:srgbClr val="595959"/>
              </a:solidFill>
              <a:latin typeface="微软雅黑" panose="020B0503020204020204" pitchFamily="34" charset="-122"/>
              <a:ea typeface="微软雅黑" panose="020B0503020204020204" pitchFamily="34" charset="-122"/>
            </a:endParaRPr>
          </a:p>
        </p:txBody>
      </p:sp>
      <p:sp>
        <p:nvSpPr>
          <p:cNvPr id="75" name="TextBox 17"/>
          <p:cNvSpPr>
            <a:spLocks noChangeArrowheads="1"/>
          </p:cNvSpPr>
          <p:nvPr/>
        </p:nvSpPr>
        <p:spPr bwMode="auto">
          <a:xfrm>
            <a:off x="4879975" y="1083871"/>
            <a:ext cx="1262063" cy="215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1400" b="1">
                <a:solidFill>
                  <a:schemeClr val="tx1">
                    <a:lumMod val="75000"/>
                    <a:lumOff val="25000"/>
                  </a:schemeClr>
                </a:solidFill>
                <a:latin typeface="微软雅黑" panose="020B0503020204020204" pitchFamily="34" charset="-122"/>
                <a:ea typeface="微软雅黑" panose="020B0503020204020204" pitchFamily="34" charset="-122"/>
              </a:rPr>
              <a:t>刘杰</a:t>
            </a:r>
            <a:endParaRPr lang="zh-CN" altLang="en-US" sz="1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6" name="TextBox 18"/>
          <p:cNvSpPr>
            <a:spLocks noChangeArrowheads="1"/>
          </p:cNvSpPr>
          <p:nvPr/>
        </p:nvSpPr>
        <p:spPr bwMode="auto">
          <a:xfrm>
            <a:off x="6138863" y="2285609"/>
            <a:ext cx="1262062" cy="215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1400" b="1">
                <a:solidFill>
                  <a:schemeClr val="tx1">
                    <a:lumMod val="75000"/>
                    <a:lumOff val="25000"/>
                  </a:schemeClr>
                </a:solidFill>
                <a:latin typeface="微软雅黑" panose="020B0503020204020204" pitchFamily="34" charset="-122"/>
                <a:ea typeface="微软雅黑" panose="020B0503020204020204" pitchFamily="34" charset="-122"/>
              </a:rPr>
              <a:t>洛少雄</a:t>
            </a:r>
            <a:endParaRPr lang="zh-CN" altLang="en-US" sz="1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7" name="TextBox 19"/>
          <p:cNvSpPr>
            <a:spLocks noChangeArrowheads="1"/>
          </p:cNvSpPr>
          <p:nvPr/>
        </p:nvSpPr>
        <p:spPr bwMode="auto">
          <a:xfrm>
            <a:off x="5622925" y="3829294"/>
            <a:ext cx="1262063" cy="215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1400" b="1">
                <a:solidFill>
                  <a:schemeClr val="tx1">
                    <a:lumMod val="75000"/>
                    <a:lumOff val="25000"/>
                  </a:schemeClr>
                </a:solidFill>
                <a:latin typeface="微软雅黑" panose="020B0503020204020204" pitchFamily="34" charset="-122"/>
                <a:ea typeface="微软雅黑" panose="020B0503020204020204" pitchFamily="34" charset="-122"/>
              </a:rPr>
              <a:t>成肇娣</a:t>
            </a:r>
            <a:endParaRPr lang="zh-CN" altLang="en-US" sz="1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8" name="TextBox 20"/>
          <p:cNvSpPr>
            <a:spLocks noChangeArrowheads="1"/>
          </p:cNvSpPr>
          <p:nvPr/>
        </p:nvSpPr>
        <p:spPr bwMode="auto">
          <a:xfrm>
            <a:off x="1136650" y="3428609"/>
            <a:ext cx="901700" cy="215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1400" b="1">
                <a:solidFill>
                  <a:schemeClr val="tx1">
                    <a:lumMod val="75000"/>
                    <a:lumOff val="25000"/>
                  </a:schemeClr>
                </a:solidFill>
                <a:latin typeface="微软雅黑" panose="020B0503020204020204" pitchFamily="34" charset="-122"/>
                <a:ea typeface="微软雅黑" panose="020B0503020204020204" pitchFamily="34" charset="-122"/>
              </a:rPr>
              <a:t>李慧琴</a:t>
            </a:r>
            <a:endParaRPr lang="zh-CN" altLang="en-US">
              <a:solidFill>
                <a:schemeClr val="tx1">
                  <a:lumMod val="75000"/>
                  <a:lumOff val="25000"/>
                </a:schemeClr>
              </a:solidFill>
            </a:endParaRPr>
          </a:p>
        </p:txBody>
      </p:sp>
      <p:sp>
        <p:nvSpPr>
          <p:cNvPr id="79" name="TextBox 21"/>
          <p:cNvSpPr>
            <a:spLocks noChangeArrowheads="1"/>
          </p:cNvSpPr>
          <p:nvPr/>
        </p:nvSpPr>
        <p:spPr bwMode="auto">
          <a:xfrm>
            <a:off x="1136650" y="1674421"/>
            <a:ext cx="1081088" cy="215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1400" b="1">
                <a:solidFill>
                  <a:schemeClr val="tx1">
                    <a:lumMod val="75000"/>
                    <a:lumOff val="25000"/>
                  </a:schemeClr>
                </a:solidFill>
                <a:latin typeface="微软雅黑" panose="020B0503020204020204" pitchFamily="34" charset="-122"/>
                <a:ea typeface="微软雅黑" panose="020B0503020204020204" pitchFamily="34" charset="-122"/>
              </a:rPr>
              <a:t>王敏泽</a:t>
            </a:r>
            <a:endParaRPr lang="zh-CN" altLang="en-US">
              <a:solidFill>
                <a:schemeClr val="tx1">
                  <a:lumMod val="75000"/>
                  <a:lumOff val="25000"/>
                </a:schemeClr>
              </a:solidFill>
            </a:endParaRPr>
          </a:p>
        </p:txBody>
      </p:sp>
      <p:sp>
        <p:nvSpPr>
          <p:cNvPr id="80" name="TextBox 22"/>
          <p:cNvSpPr>
            <a:spLocks noChangeArrowheads="1"/>
          </p:cNvSpPr>
          <p:nvPr/>
        </p:nvSpPr>
        <p:spPr bwMode="auto">
          <a:xfrm>
            <a:off x="4092575" y="2776146"/>
            <a:ext cx="865188" cy="676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2200" b="1">
                <a:solidFill>
                  <a:schemeClr val="tx2"/>
                </a:solidFill>
                <a:latin typeface="微软雅黑" panose="020B0503020204020204" pitchFamily="34" charset="-122"/>
                <a:ea typeface="微软雅黑" panose="020B0503020204020204" pitchFamily="34" charset="-122"/>
              </a:rPr>
              <a:t>组内</a:t>
            </a:r>
            <a:endParaRPr lang="zh-CN" altLang="en-US" sz="2200" b="1">
              <a:solidFill>
                <a:schemeClr val="tx2"/>
              </a:solidFill>
              <a:latin typeface="微软雅黑" panose="020B0503020204020204" pitchFamily="34" charset="-122"/>
              <a:ea typeface="微软雅黑" panose="020B0503020204020204" pitchFamily="34" charset="-122"/>
            </a:endParaRPr>
          </a:p>
          <a:p>
            <a:pPr algn="ctr"/>
            <a:r>
              <a:rPr lang="zh-CN" altLang="en-US" sz="2200" b="1">
                <a:solidFill>
                  <a:schemeClr val="tx2"/>
                </a:solidFill>
                <a:latin typeface="微软雅黑" panose="020B0503020204020204" pitchFamily="34" charset="-122"/>
                <a:ea typeface="微软雅黑" panose="020B0503020204020204" pitchFamily="34" charset="-122"/>
              </a:rPr>
              <a:t>成员</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500" fill="hold"/>
                                        <p:tgtEl>
                                          <p:spTgt spid="50"/>
                                        </p:tgtEl>
                                        <p:attrNameLst>
                                          <p:attrName>ppt_x</p:attrName>
                                        </p:attrNameLst>
                                      </p:cBhvr>
                                      <p:tavLst>
                                        <p:tav tm="0">
                                          <p:val>
                                            <p:strVal val="0-#ppt_w/2"/>
                                          </p:val>
                                        </p:tav>
                                        <p:tav tm="100000">
                                          <p:val>
                                            <p:strVal val="#ppt_x"/>
                                          </p:val>
                                        </p:tav>
                                      </p:tavLst>
                                    </p:anim>
                                    <p:anim calcmode="lin" valueType="num">
                                      <p:cBhvr additive="base">
                                        <p:cTn id="8" dur="500" fill="hold"/>
                                        <p:tgtEl>
                                          <p:spTgt spid="5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wipe(left)">
                                      <p:cBhvr>
                                        <p:cTn id="12" dur="500"/>
                                        <p:tgtEl>
                                          <p:spTgt spid="49"/>
                                        </p:tgtEl>
                                      </p:cBhvr>
                                    </p:animEffect>
                                  </p:childTnLst>
                                </p:cTn>
                              </p:par>
                              <p:par>
                                <p:cTn id="13" presetID="23" presetClass="entr" presetSubtype="528" fill="hold" grpId="0" nodeType="withEffect">
                                  <p:stCondLst>
                                    <p:cond delay="0"/>
                                  </p:stCondLst>
                                  <p:childTnLst>
                                    <p:set>
                                      <p:cBhvr>
                                        <p:cTn id="14" dur="1" fill="hold">
                                          <p:stCondLst>
                                            <p:cond delay="0"/>
                                          </p:stCondLst>
                                        </p:cTn>
                                        <p:tgtEl>
                                          <p:spTgt spid="60"/>
                                        </p:tgtEl>
                                        <p:attrNameLst>
                                          <p:attrName>style.visibility</p:attrName>
                                        </p:attrNameLst>
                                      </p:cBhvr>
                                      <p:to>
                                        <p:strVal val="visible"/>
                                      </p:to>
                                    </p:set>
                                    <p:anim calcmode="lin" valueType="num">
                                      <p:cBhvr>
                                        <p:cTn id="15" dur="500" fill="hold"/>
                                        <p:tgtEl>
                                          <p:spTgt spid="60"/>
                                        </p:tgtEl>
                                        <p:attrNameLst>
                                          <p:attrName>ppt_w</p:attrName>
                                        </p:attrNameLst>
                                      </p:cBhvr>
                                      <p:tavLst>
                                        <p:tav tm="0">
                                          <p:val>
                                            <p:fltVal val="0"/>
                                          </p:val>
                                        </p:tav>
                                        <p:tav tm="100000">
                                          <p:val>
                                            <p:strVal val="#ppt_w"/>
                                          </p:val>
                                        </p:tav>
                                      </p:tavLst>
                                    </p:anim>
                                    <p:anim calcmode="lin" valueType="num">
                                      <p:cBhvr>
                                        <p:cTn id="16" dur="500" fill="hold"/>
                                        <p:tgtEl>
                                          <p:spTgt spid="60"/>
                                        </p:tgtEl>
                                        <p:attrNameLst>
                                          <p:attrName>ppt_h</p:attrName>
                                        </p:attrNameLst>
                                      </p:cBhvr>
                                      <p:tavLst>
                                        <p:tav tm="0">
                                          <p:val>
                                            <p:fltVal val="0"/>
                                          </p:val>
                                        </p:tav>
                                        <p:tav tm="100000">
                                          <p:val>
                                            <p:strVal val="#ppt_h"/>
                                          </p:val>
                                        </p:tav>
                                      </p:tavLst>
                                    </p:anim>
                                    <p:anim calcmode="lin" valueType="num">
                                      <p:cBhvr>
                                        <p:cTn id="17" dur="500" fill="hold"/>
                                        <p:tgtEl>
                                          <p:spTgt spid="60"/>
                                        </p:tgtEl>
                                        <p:attrNameLst>
                                          <p:attrName>ppt_x</p:attrName>
                                        </p:attrNameLst>
                                      </p:cBhvr>
                                      <p:tavLst>
                                        <p:tav tm="0">
                                          <p:val>
                                            <p:fltVal val="0.5"/>
                                          </p:val>
                                        </p:tav>
                                        <p:tav tm="100000">
                                          <p:val>
                                            <p:strVal val="#ppt_x"/>
                                          </p:val>
                                        </p:tav>
                                      </p:tavLst>
                                    </p:anim>
                                    <p:anim calcmode="lin" valueType="num">
                                      <p:cBhvr>
                                        <p:cTn id="18" dur="500" fill="hold"/>
                                        <p:tgtEl>
                                          <p:spTgt spid="60"/>
                                        </p:tgtEl>
                                        <p:attrNameLst>
                                          <p:attrName>ppt_y</p:attrName>
                                        </p:attrNameLst>
                                      </p:cBhvr>
                                      <p:tavLst>
                                        <p:tav tm="0">
                                          <p:val>
                                            <p:fltVal val="0.5"/>
                                          </p:val>
                                        </p:tav>
                                        <p:tav tm="100000">
                                          <p:val>
                                            <p:strVal val="#ppt_y"/>
                                          </p:val>
                                        </p:tav>
                                      </p:tavLst>
                                    </p:anim>
                                  </p:childTnLst>
                                </p:cTn>
                              </p:par>
                              <p:par>
                                <p:cTn id="19" presetID="23" presetClass="entr" presetSubtype="528" fill="hold" grpId="0" nodeType="withEffect">
                                  <p:stCondLst>
                                    <p:cond delay="0"/>
                                  </p:stCondLst>
                                  <p:childTnLst>
                                    <p:set>
                                      <p:cBhvr>
                                        <p:cTn id="20" dur="1" fill="hold">
                                          <p:stCondLst>
                                            <p:cond delay="0"/>
                                          </p:stCondLst>
                                        </p:cTn>
                                        <p:tgtEl>
                                          <p:spTgt spid="61"/>
                                        </p:tgtEl>
                                        <p:attrNameLst>
                                          <p:attrName>style.visibility</p:attrName>
                                        </p:attrNameLst>
                                      </p:cBhvr>
                                      <p:to>
                                        <p:strVal val="visible"/>
                                      </p:to>
                                    </p:set>
                                    <p:anim calcmode="lin" valueType="num">
                                      <p:cBhvr>
                                        <p:cTn id="21" dur="500" fill="hold"/>
                                        <p:tgtEl>
                                          <p:spTgt spid="61"/>
                                        </p:tgtEl>
                                        <p:attrNameLst>
                                          <p:attrName>ppt_w</p:attrName>
                                        </p:attrNameLst>
                                      </p:cBhvr>
                                      <p:tavLst>
                                        <p:tav tm="0">
                                          <p:val>
                                            <p:fltVal val="0"/>
                                          </p:val>
                                        </p:tav>
                                        <p:tav tm="100000">
                                          <p:val>
                                            <p:strVal val="#ppt_w"/>
                                          </p:val>
                                        </p:tav>
                                      </p:tavLst>
                                    </p:anim>
                                    <p:anim calcmode="lin" valueType="num">
                                      <p:cBhvr>
                                        <p:cTn id="22" dur="500" fill="hold"/>
                                        <p:tgtEl>
                                          <p:spTgt spid="61"/>
                                        </p:tgtEl>
                                        <p:attrNameLst>
                                          <p:attrName>ppt_h</p:attrName>
                                        </p:attrNameLst>
                                      </p:cBhvr>
                                      <p:tavLst>
                                        <p:tav tm="0">
                                          <p:val>
                                            <p:fltVal val="0"/>
                                          </p:val>
                                        </p:tav>
                                        <p:tav tm="100000">
                                          <p:val>
                                            <p:strVal val="#ppt_h"/>
                                          </p:val>
                                        </p:tav>
                                      </p:tavLst>
                                    </p:anim>
                                    <p:anim calcmode="lin" valueType="num">
                                      <p:cBhvr>
                                        <p:cTn id="23" dur="500" fill="hold"/>
                                        <p:tgtEl>
                                          <p:spTgt spid="61"/>
                                        </p:tgtEl>
                                        <p:attrNameLst>
                                          <p:attrName>ppt_x</p:attrName>
                                        </p:attrNameLst>
                                      </p:cBhvr>
                                      <p:tavLst>
                                        <p:tav tm="0">
                                          <p:val>
                                            <p:fltVal val="0.5"/>
                                          </p:val>
                                        </p:tav>
                                        <p:tav tm="100000">
                                          <p:val>
                                            <p:strVal val="#ppt_x"/>
                                          </p:val>
                                        </p:tav>
                                      </p:tavLst>
                                    </p:anim>
                                    <p:anim calcmode="lin" valueType="num">
                                      <p:cBhvr>
                                        <p:cTn id="24" dur="500" fill="hold"/>
                                        <p:tgtEl>
                                          <p:spTgt spid="61"/>
                                        </p:tgtEl>
                                        <p:attrNameLst>
                                          <p:attrName>ppt_y</p:attrName>
                                        </p:attrNameLst>
                                      </p:cBhvr>
                                      <p:tavLst>
                                        <p:tav tm="0">
                                          <p:val>
                                            <p:fltVal val="0.5"/>
                                          </p:val>
                                        </p:tav>
                                        <p:tav tm="100000">
                                          <p:val>
                                            <p:strVal val="#ppt_y"/>
                                          </p:val>
                                        </p:tav>
                                      </p:tavLst>
                                    </p:anim>
                                  </p:childTnLst>
                                </p:cTn>
                              </p:par>
                              <p:par>
                                <p:cTn id="25" presetID="23" presetClass="entr" presetSubtype="528" fill="hold" grpId="0" nodeType="withEffect">
                                  <p:stCondLst>
                                    <p:cond delay="0"/>
                                  </p:stCondLst>
                                  <p:childTnLst>
                                    <p:set>
                                      <p:cBhvr>
                                        <p:cTn id="26" dur="1" fill="hold">
                                          <p:stCondLst>
                                            <p:cond delay="0"/>
                                          </p:stCondLst>
                                        </p:cTn>
                                        <p:tgtEl>
                                          <p:spTgt spid="62"/>
                                        </p:tgtEl>
                                        <p:attrNameLst>
                                          <p:attrName>style.visibility</p:attrName>
                                        </p:attrNameLst>
                                      </p:cBhvr>
                                      <p:to>
                                        <p:strVal val="visible"/>
                                      </p:to>
                                    </p:set>
                                    <p:anim calcmode="lin" valueType="num">
                                      <p:cBhvr>
                                        <p:cTn id="27" dur="500" fill="hold"/>
                                        <p:tgtEl>
                                          <p:spTgt spid="62"/>
                                        </p:tgtEl>
                                        <p:attrNameLst>
                                          <p:attrName>ppt_w</p:attrName>
                                        </p:attrNameLst>
                                      </p:cBhvr>
                                      <p:tavLst>
                                        <p:tav tm="0">
                                          <p:val>
                                            <p:fltVal val="0"/>
                                          </p:val>
                                        </p:tav>
                                        <p:tav tm="100000">
                                          <p:val>
                                            <p:strVal val="#ppt_w"/>
                                          </p:val>
                                        </p:tav>
                                      </p:tavLst>
                                    </p:anim>
                                    <p:anim calcmode="lin" valueType="num">
                                      <p:cBhvr>
                                        <p:cTn id="28" dur="500" fill="hold"/>
                                        <p:tgtEl>
                                          <p:spTgt spid="62"/>
                                        </p:tgtEl>
                                        <p:attrNameLst>
                                          <p:attrName>ppt_h</p:attrName>
                                        </p:attrNameLst>
                                      </p:cBhvr>
                                      <p:tavLst>
                                        <p:tav tm="0">
                                          <p:val>
                                            <p:fltVal val="0"/>
                                          </p:val>
                                        </p:tav>
                                        <p:tav tm="100000">
                                          <p:val>
                                            <p:strVal val="#ppt_h"/>
                                          </p:val>
                                        </p:tav>
                                      </p:tavLst>
                                    </p:anim>
                                    <p:anim calcmode="lin" valueType="num">
                                      <p:cBhvr>
                                        <p:cTn id="29" dur="500" fill="hold"/>
                                        <p:tgtEl>
                                          <p:spTgt spid="62"/>
                                        </p:tgtEl>
                                        <p:attrNameLst>
                                          <p:attrName>ppt_x</p:attrName>
                                        </p:attrNameLst>
                                      </p:cBhvr>
                                      <p:tavLst>
                                        <p:tav tm="0">
                                          <p:val>
                                            <p:fltVal val="0.5"/>
                                          </p:val>
                                        </p:tav>
                                        <p:tav tm="100000">
                                          <p:val>
                                            <p:strVal val="#ppt_x"/>
                                          </p:val>
                                        </p:tav>
                                      </p:tavLst>
                                    </p:anim>
                                    <p:anim calcmode="lin" valueType="num">
                                      <p:cBhvr>
                                        <p:cTn id="30" dur="500" fill="hold"/>
                                        <p:tgtEl>
                                          <p:spTgt spid="62"/>
                                        </p:tgtEl>
                                        <p:attrNameLst>
                                          <p:attrName>ppt_y</p:attrName>
                                        </p:attrNameLst>
                                      </p:cBhvr>
                                      <p:tavLst>
                                        <p:tav tm="0">
                                          <p:val>
                                            <p:fltVal val="0.5"/>
                                          </p:val>
                                        </p:tav>
                                        <p:tav tm="100000">
                                          <p:val>
                                            <p:strVal val="#ppt_y"/>
                                          </p:val>
                                        </p:tav>
                                      </p:tavLst>
                                    </p:anim>
                                  </p:childTnLst>
                                </p:cTn>
                              </p:par>
                              <p:par>
                                <p:cTn id="31" presetID="23" presetClass="entr" presetSubtype="528" fill="hold" grpId="0" nodeType="withEffect">
                                  <p:stCondLst>
                                    <p:cond delay="0"/>
                                  </p:stCondLst>
                                  <p:childTnLst>
                                    <p:set>
                                      <p:cBhvr>
                                        <p:cTn id="32" dur="1" fill="hold">
                                          <p:stCondLst>
                                            <p:cond delay="0"/>
                                          </p:stCondLst>
                                        </p:cTn>
                                        <p:tgtEl>
                                          <p:spTgt spid="63"/>
                                        </p:tgtEl>
                                        <p:attrNameLst>
                                          <p:attrName>style.visibility</p:attrName>
                                        </p:attrNameLst>
                                      </p:cBhvr>
                                      <p:to>
                                        <p:strVal val="visible"/>
                                      </p:to>
                                    </p:set>
                                    <p:anim calcmode="lin" valueType="num">
                                      <p:cBhvr>
                                        <p:cTn id="33" dur="500" fill="hold"/>
                                        <p:tgtEl>
                                          <p:spTgt spid="63"/>
                                        </p:tgtEl>
                                        <p:attrNameLst>
                                          <p:attrName>ppt_w</p:attrName>
                                        </p:attrNameLst>
                                      </p:cBhvr>
                                      <p:tavLst>
                                        <p:tav tm="0">
                                          <p:val>
                                            <p:fltVal val="0"/>
                                          </p:val>
                                        </p:tav>
                                        <p:tav tm="100000">
                                          <p:val>
                                            <p:strVal val="#ppt_w"/>
                                          </p:val>
                                        </p:tav>
                                      </p:tavLst>
                                    </p:anim>
                                    <p:anim calcmode="lin" valueType="num">
                                      <p:cBhvr>
                                        <p:cTn id="34" dur="500" fill="hold"/>
                                        <p:tgtEl>
                                          <p:spTgt spid="63"/>
                                        </p:tgtEl>
                                        <p:attrNameLst>
                                          <p:attrName>ppt_h</p:attrName>
                                        </p:attrNameLst>
                                      </p:cBhvr>
                                      <p:tavLst>
                                        <p:tav tm="0">
                                          <p:val>
                                            <p:fltVal val="0"/>
                                          </p:val>
                                        </p:tav>
                                        <p:tav tm="100000">
                                          <p:val>
                                            <p:strVal val="#ppt_h"/>
                                          </p:val>
                                        </p:tav>
                                      </p:tavLst>
                                    </p:anim>
                                    <p:anim calcmode="lin" valueType="num">
                                      <p:cBhvr>
                                        <p:cTn id="35" dur="500" fill="hold"/>
                                        <p:tgtEl>
                                          <p:spTgt spid="63"/>
                                        </p:tgtEl>
                                        <p:attrNameLst>
                                          <p:attrName>ppt_x</p:attrName>
                                        </p:attrNameLst>
                                      </p:cBhvr>
                                      <p:tavLst>
                                        <p:tav tm="0">
                                          <p:val>
                                            <p:fltVal val="0.5"/>
                                          </p:val>
                                        </p:tav>
                                        <p:tav tm="100000">
                                          <p:val>
                                            <p:strVal val="#ppt_x"/>
                                          </p:val>
                                        </p:tav>
                                      </p:tavLst>
                                    </p:anim>
                                    <p:anim calcmode="lin" valueType="num">
                                      <p:cBhvr>
                                        <p:cTn id="36" dur="500" fill="hold"/>
                                        <p:tgtEl>
                                          <p:spTgt spid="63"/>
                                        </p:tgtEl>
                                        <p:attrNameLst>
                                          <p:attrName>ppt_y</p:attrName>
                                        </p:attrNameLst>
                                      </p:cBhvr>
                                      <p:tavLst>
                                        <p:tav tm="0">
                                          <p:val>
                                            <p:fltVal val="0.5"/>
                                          </p:val>
                                        </p:tav>
                                        <p:tav tm="100000">
                                          <p:val>
                                            <p:strVal val="#ppt_y"/>
                                          </p:val>
                                        </p:tav>
                                      </p:tavLst>
                                    </p:anim>
                                  </p:childTnLst>
                                </p:cTn>
                              </p:par>
                              <p:par>
                                <p:cTn id="37" presetID="23" presetClass="entr" presetSubtype="528" fill="hold" grpId="0" nodeType="withEffect">
                                  <p:stCondLst>
                                    <p:cond delay="0"/>
                                  </p:stCondLst>
                                  <p:childTnLst>
                                    <p:set>
                                      <p:cBhvr>
                                        <p:cTn id="38" dur="1" fill="hold">
                                          <p:stCondLst>
                                            <p:cond delay="0"/>
                                          </p:stCondLst>
                                        </p:cTn>
                                        <p:tgtEl>
                                          <p:spTgt spid="64"/>
                                        </p:tgtEl>
                                        <p:attrNameLst>
                                          <p:attrName>style.visibility</p:attrName>
                                        </p:attrNameLst>
                                      </p:cBhvr>
                                      <p:to>
                                        <p:strVal val="visible"/>
                                      </p:to>
                                    </p:set>
                                    <p:anim calcmode="lin" valueType="num">
                                      <p:cBhvr>
                                        <p:cTn id="39" dur="500" fill="hold"/>
                                        <p:tgtEl>
                                          <p:spTgt spid="64"/>
                                        </p:tgtEl>
                                        <p:attrNameLst>
                                          <p:attrName>ppt_w</p:attrName>
                                        </p:attrNameLst>
                                      </p:cBhvr>
                                      <p:tavLst>
                                        <p:tav tm="0">
                                          <p:val>
                                            <p:fltVal val="0"/>
                                          </p:val>
                                        </p:tav>
                                        <p:tav tm="100000">
                                          <p:val>
                                            <p:strVal val="#ppt_w"/>
                                          </p:val>
                                        </p:tav>
                                      </p:tavLst>
                                    </p:anim>
                                    <p:anim calcmode="lin" valueType="num">
                                      <p:cBhvr>
                                        <p:cTn id="40" dur="500" fill="hold"/>
                                        <p:tgtEl>
                                          <p:spTgt spid="64"/>
                                        </p:tgtEl>
                                        <p:attrNameLst>
                                          <p:attrName>ppt_h</p:attrName>
                                        </p:attrNameLst>
                                      </p:cBhvr>
                                      <p:tavLst>
                                        <p:tav tm="0">
                                          <p:val>
                                            <p:fltVal val="0"/>
                                          </p:val>
                                        </p:tav>
                                        <p:tav tm="100000">
                                          <p:val>
                                            <p:strVal val="#ppt_h"/>
                                          </p:val>
                                        </p:tav>
                                      </p:tavLst>
                                    </p:anim>
                                    <p:anim calcmode="lin" valueType="num">
                                      <p:cBhvr>
                                        <p:cTn id="41" dur="500" fill="hold"/>
                                        <p:tgtEl>
                                          <p:spTgt spid="64"/>
                                        </p:tgtEl>
                                        <p:attrNameLst>
                                          <p:attrName>ppt_x</p:attrName>
                                        </p:attrNameLst>
                                      </p:cBhvr>
                                      <p:tavLst>
                                        <p:tav tm="0">
                                          <p:val>
                                            <p:fltVal val="0.5"/>
                                          </p:val>
                                        </p:tav>
                                        <p:tav tm="100000">
                                          <p:val>
                                            <p:strVal val="#ppt_x"/>
                                          </p:val>
                                        </p:tav>
                                      </p:tavLst>
                                    </p:anim>
                                    <p:anim calcmode="lin" valueType="num">
                                      <p:cBhvr>
                                        <p:cTn id="42" dur="500" fill="hold"/>
                                        <p:tgtEl>
                                          <p:spTgt spid="64"/>
                                        </p:tgtEl>
                                        <p:attrNameLst>
                                          <p:attrName>ppt_y</p:attrName>
                                        </p:attrNameLst>
                                      </p:cBhvr>
                                      <p:tavLst>
                                        <p:tav tm="0">
                                          <p:val>
                                            <p:fltVal val="0.5"/>
                                          </p:val>
                                        </p:tav>
                                        <p:tav tm="100000">
                                          <p:val>
                                            <p:strVal val="#ppt_y"/>
                                          </p:val>
                                        </p:tav>
                                      </p:tavLst>
                                    </p:anim>
                                  </p:childTnLst>
                                </p:cTn>
                              </p:par>
                              <p:par>
                                <p:cTn id="43" presetID="23" presetClass="entr" presetSubtype="528" fill="hold" grpId="0" nodeType="withEffect">
                                  <p:stCondLst>
                                    <p:cond delay="0"/>
                                  </p:stCondLst>
                                  <p:childTnLst>
                                    <p:set>
                                      <p:cBhvr>
                                        <p:cTn id="44" dur="1" fill="hold">
                                          <p:stCondLst>
                                            <p:cond delay="0"/>
                                          </p:stCondLst>
                                        </p:cTn>
                                        <p:tgtEl>
                                          <p:spTgt spid="65"/>
                                        </p:tgtEl>
                                        <p:attrNameLst>
                                          <p:attrName>style.visibility</p:attrName>
                                        </p:attrNameLst>
                                      </p:cBhvr>
                                      <p:to>
                                        <p:strVal val="visible"/>
                                      </p:to>
                                    </p:set>
                                    <p:anim calcmode="lin" valueType="num">
                                      <p:cBhvr>
                                        <p:cTn id="45" dur="500" fill="hold"/>
                                        <p:tgtEl>
                                          <p:spTgt spid="65"/>
                                        </p:tgtEl>
                                        <p:attrNameLst>
                                          <p:attrName>ppt_w</p:attrName>
                                        </p:attrNameLst>
                                      </p:cBhvr>
                                      <p:tavLst>
                                        <p:tav tm="0">
                                          <p:val>
                                            <p:fltVal val="0"/>
                                          </p:val>
                                        </p:tav>
                                        <p:tav tm="100000">
                                          <p:val>
                                            <p:strVal val="#ppt_w"/>
                                          </p:val>
                                        </p:tav>
                                      </p:tavLst>
                                    </p:anim>
                                    <p:anim calcmode="lin" valueType="num">
                                      <p:cBhvr>
                                        <p:cTn id="46" dur="500" fill="hold"/>
                                        <p:tgtEl>
                                          <p:spTgt spid="65"/>
                                        </p:tgtEl>
                                        <p:attrNameLst>
                                          <p:attrName>ppt_h</p:attrName>
                                        </p:attrNameLst>
                                      </p:cBhvr>
                                      <p:tavLst>
                                        <p:tav tm="0">
                                          <p:val>
                                            <p:fltVal val="0"/>
                                          </p:val>
                                        </p:tav>
                                        <p:tav tm="100000">
                                          <p:val>
                                            <p:strVal val="#ppt_h"/>
                                          </p:val>
                                        </p:tav>
                                      </p:tavLst>
                                    </p:anim>
                                    <p:anim calcmode="lin" valueType="num">
                                      <p:cBhvr>
                                        <p:cTn id="47" dur="500" fill="hold"/>
                                        <p:tgtEl>
                                          <p:spTgt spid="65"/>
                                        </p:tgtEl>
                                        <p:attrNameLst>
                                          <p:attrName>ppt_x</p:attrName>
                                        </p:attrNameLst>
                                      </p:cBhvr>
                                      <p:tavLst>
                                        <p:tav tm="0">
                                          <p:val>
                                            <p:fltVal val="0.5"/>
                                          </p:val>
                                        </p:tav>
                                        <p:tav tm="100000">
                                          <p:val>
                                            <p:strVal val="#ppt_x"/>
                                          </p:val>
                                        </p:tav>
                                      </p:tavLst>
                                    </p:anim>
                                    <p:anim calcmode="lin" valueType="num">
                                      <p:cBhvr>
                                        <p:cTn id="48" dur="500" fill="hold"/>
                                        <p:tgtEl>
                                          <p:spTgt spid="65"/>
                                        </p:tgtEl>
                                        <p:attrNameLst>
                                          <p:attrName>ppt_y</p:attrName>
                                        </p:attrNameLst>
                                      </p:cBhvr>
                                      <p:tavLst>
                                        <p:tav tm="0">
                                          <p:val>
                                            <p:fltVal val="0.5"/>
                                          </p:val>
                                        </p:tav>
                                        <p:tav tm="100000">
                                          <p:val>
                                            <p:strVal val="#ppt_y"/>
                                          </p:val>
                                        </p:tav>
                                      </p:tavLst>
                                    </p:anim>
                                  </p:childTnLst>
                                </p:cTn>
                              </p:par>
                              <p:par>
                                <p:cTn id="49" presetID="23" presetClass="entr" presetSubtype="528" fill="hold" grpId="0" nodeType="withEffect">
                                  <p:stCondLst>
                                    <p:cond delay="0"/>
                                  </p:stCondLst>
                                  <p:childTnLst>
                                    <p:set>
                                      <p:cBhvr>
                                        <p:cTn id="50" dur="1" fill="hold">
                                          <p:stCondLst>
                                            <p:cond delay="0"/>
                                          </p:stCondLst>
                                        </p:cTn>
                                        <p:tgtEl>
                                          <p:spTgt spid="66"/>
                                        </p:tgtEl>
                                        <p:attrNameLst>
                                          <p:attrName>style.visibility</p:attrName>
                                        </p:attrNameLst>
                                      </p:cBhvr>
                                      <p:to>
                                        <p:strVal val="visible"/>
                                      </p:to>
                                    </p:set>
                                    <p:anim calcmode="lin" valueType="num">
                                      <p:cBhvr>
                                        <p:cTn id="51" dur="500" fill="hold"/>
                                        <p:tgtEl>
                                          <p:spTgt spid="66"/>
                                        </p:tgtEl>
                                        <p:attrNameLst>
                                          <p:attrName>ppt_w</p:attrName>
                                        </p:attrNameLst>
                                      </p:cBhvr>
                                      <p:tavLst>
                                        <p:tav tm="0">
                                          <p:val>
                                            <p:fltVal val="0"/>
                                          </p:val>
                                        </p:tav>
                                        <p:tav tm="100000">
                                          <p:val>
                                            <p:strVal val="#ppt_w"/>
                                          </p:val>
                                        </p:tav>
                                      </p:tavLst>
                                    </p:anim>
                                    <p:anim calcmode="lin" valueType="num">
                                      <p:cBhvr>
                                        <p:cTn id="52" dur="500" fill="hold"/>
                                        <p:tgtEl>
                                          <p:spTgt spid="66"/>
                                        </p:tgtEl>
                                        <p:attrNameLst>
                                          <p:attrName>ppt_h</p:attrName>
                                        </p:attrNameLst>
                                      </p:cBhvr>
                                      <p:tavLst>
                                        <p:tav tm="0">
                                          <p:val>
                                            <p:fltVal val="0"/>
                                          </p:val>
                                        </p:tav>
                                        <p:tav tm="100000">
                                          <p:val>
                                            <p:strVal val="#ppt_h"/>
                                          </p:val>
                                        </p:tav>
                                      </p:tavLst>
                                    </p:anim>
                                    <p:anim calcmode="lin" valueType="num">
                                      <p:cBhvr>
                                        <p:cTn id="53" dur="500" fill="hold"/>
                                        <p:tgtEl>
                                          <p:spTgt spid="66"/>
                                        </p:tgtEl>
                                        <p:attrNameLst>
                                          <p:attrName>ppt_x</p:attrName>
                                        </p:attrNameLst>
                                      </p:cBhvr>
                                      <p:tavLst>
                                        <p:tav tm="0">
                                          <p:val>
                                            <p:fltVal val="0.5"/>
                                          </p:val>
                                        </p:tav>
                                        <p:tav tm="100000">
                                          <p:val>
                                            <p:strVal val="#ppt_x"/>
                                          </p:val>
                                        </p:tav>
                                      </p:tavLst>
                                    </p:anim>
                                    <p:anim calcmode="lin" valueType="num">
                                      <p:cBhvr>
                                        <p:cTn id="54" dur="500" fill="hold"/>
                                        <p:tgtEl>
                                          <p:spTgt spid="66"/>
                                        </p:tgtEl>
                                        <p:attrNameLst>
                                          <p:attrName>ppt_y</p:attrName>
                                        </p:attrNameLst>
                                      </p:cBhvr>
                                      <p:tavLst>
                                        <p:tav tm="0">
                                          <p:val>
                                            <p:fltVal val="0.5"/>
                                          </p:val>
                                        </p:tav>
                                        <p:tav tm="100000">
                                          <p:val>
                                            <p:strVal val="#ppt_y"/>
                                          </p:val>
                                        </p:tav>
                                      </p:tavLst>
                                    </p:anim>
                                  </p:childTnLst>
                                </p:cTn>
                              </p:par>
                              <p:par>
                                <p:cTn id="55" presetID="23" presetClass="entr" presetSubtype="528" fill="hold" grpId="0" nodeType="withEffect">
                                  <p:stCondLst>
                                    <p:cond delay="0"/>
                                  </p:stCondLst>
                                  <p:childTnLst>
                                    <p:set>
                                      <p:cBhvr>
                                        <p:cTn id="56" dur="1" fill="hold">
                                          <p:stCondLst>
                                            <p:cond delay="0"/>
                                          </p:stCondLst>
                                        </p:cTn>
                                        <p:tgtEl>
                                          <p:spTgt spid="67"/>
                                        </p:tgtEl>
                                        <p:attrNameLst>
                                          <p:attrName>style.visibility</p:attrName>
                                        </p:attrNameLst>
                                      </p:cBhvr>
                                      <p:to>
                                        <p:strVal val="visible"/>
                                      </p:to>
                                    </p:set>
                                    <p:anim calcmode="lin" valueType="num">
                                      <p:cBhvr>
                                        <p:cTn id="57" dur="500" fill="hold"/>
                                        <p:tgtEl>
                                          <p:spTgt spid="67"/>
                                        </p:tgtEl>
                                        <p:attrNameLst>
                                          <p:attrName>ppt_w</p:attrName>
                                        </p:attrNameLst>
                                      </p:cBhvr>
                                      <p:tavLst>
                                        <p:tav tm="0">
                                          <p:val>
                                            <p:fltVal val="0"/>
                                          </p:val>
                                        </p:tav>
                                        <p:tav tm="100000">
                                          <p:val>
                                            <p:strVal val="#ppt_w"/>
                                          </p:val>
                                        </p:tav>
                                      </p:tavLst>
                                    </p:anim>
                                    <p:anim calcmode="lin" valueType="num">
                                      <p:cBhvr>
                                        <p:cTn id="58" dur="500" fill="hold"/>
                                        <p:tgtEl>
                                          <p:spTgt spid="67"/>
                                        </p:tgtEl>
                                        <p:attrNameLst>
                                          <p:attrName>ppt_h</p:attrName>
                                        </p:attrNameLst>
                                      </p:cBhvr>
                                      <p:tavLst>
                                        <p:tav tm="0">
                                          <p:val>
                                            <p:fltVal val="0"/>
                                          </p:val>
                                        </p:tav>
                                        <p:tav tm="100000">
                                          <p:val>
                                            <p:strVal val="#ppt_h"/>
                                          </p:val>
                                        </p:tav>
                                      </p:tavLst>
                                    </p:anim>
                                    <p:anim calcmode="lin" valueType="num">
                                      <p:cBhvr>
                                        <p:cTn id="59" dur="500" fill="hold"/>
                                        <p:tgtEl>
                                          <p:spTgt spid="67"/>
                                        </p:tgtEl>
                                        <p:attrNameLst>
                                          <p:attrName>ppt_x</p:attrName>
                                        </p:attrNameLst>
                                      </p:cBhvr>
                                      <p:tavLst>
                                        <p:tav tm="0">
                                          <p:val>
                                            <p:fltVal val="0.5"/>
                                          </p:val>
                                        </p:tav>
                                        <p:tav tm="100000">
                                          <p:val>
                                            <p:strVal val="#ppt_x"/>
                                          </p:val>
                                        </p:tav>
                                      </p:tavLst>
                                    </p:anim>
                                    <p:anim calcmode="lin" valueType="num">
                                      <p:cBhvr>
                                        <p:cTn id="60" dur="500" fill="hold"/>
                                        <p:tgtEl>
                                          <p:spTgt spid="67"/>
                                        </p:tgtEl>
                                        <p:attrNameLst>
                                          <p:attrName>ppt_y</p:attrName>
                                        </p:attrNameLst>
                                      </p:cBhvr>
                                      <p:tavLst>
                                        <p:tav tm="0">
                                          <p:val>
                                            <p:fltVal val="0.5"/>
                                          </p:val>
                                        </p:tav>
                                        <p:tav tm="100000">
                                          <p:val>
                                            <p:strVal val="#ppt_y"/>
                                          </p:val>
                                        </p:tav>
                                      </p:tavLst>
                                    </p:anim>
                                  </p:childTnLst>
                                </p:cTn>
                              </p:par>
                              <p:par>
                                <p:cTn id="61" presetID="23" presetClass="entr" presetSubtype="528" fill="hold" grpId="0" nodeType="withEffect">
                                  <p:stCondLst>
                                    <p:cond delay="0"/>
                                  </p:stCondLst>
                                  <p:childTnLst>
                                    <p:set>
                                      <p:cBhvr>
                                        <p:cTn id="62" dur="1" fill="hold">
                                          <p:stCondLst>
                                            <p:cond delay="0"/>
                                          </p:stCondLst>
                                        </p:cTn>
                                        <p:tgtEl>
                                          <p:spTgt spid="68"/>
                                        </p:tgtEl>
                                        <p:attrNameLst>
                                          <p:attrName>style.visibility</p:attrName>
                                        </p:attrNameLst>
                                      </p:cBhvr>
                                      <p:to>
                                        <p:strVal val="visible"/>
                                      </p:to>
                                    </p:set>
                                    <p:anim calcmode="lin" valueType="num">
                                      <p:cBhvr>
                                        <p:cTn id="63" dur="500" fill="hold"/>
                                        <p:tgtEl>
                                          <p:spTgt spid="68"/>
                                        </p:tgtEl>
                                        <p:attrNameLst>
                                          <p:attrName>ppt_w</p:attrName>
                                        </p:attrNameLst>
                                      </p:cBhvr>
                                      <p:tavLst>
                                        <p:tav tm="0">
                                          <p:val>
                                            <p:fltVal val="0"/>
                                          </p:val>
                                        </p:tav>
                                        <p:tav tm="100000">
                                          <p:val>
                                            <p:strVal val="#ppt_w"/>
                                          </p:val>
                                        </p:tav>
                                      </p:tavLst>
                                    </p:anim>
                                    <p:anim calcmode="lin" valueType="num">
                                      <p:cBhvr>
                                        <p:cTn id="64" dur="500" fill="hold"/>
                                        <p:tgtEl>
                                          <p:spTgt spid="68"/>
                                        </p:tgtEl>
                                        <p:attrNameLst>
                                          <p:attrName>ppt_h</p:attrName>
                                        </p:attrNameLst>
                                      </p:cBhvr>
                                      <p:tavLst>
                                        <p:tav tm="0">
                                          <p:val>
                                            <p:fltVal val="0"/>
                                          </p:val>
                                        </p:tav>
                                        <p:tav tm="100000">
                                          <p:val>
                                            <p:strVal val="#ppt_h"/>
                                          </p:val>
                                        </p:tav>
                                      </p:tavLst>
                                    </p:anim>
                                    <p:anim calcmode="lin" valueType="num">
                                      <p:cBhvr>
                                        <p:cTn id="65" dur="500" fill="hold"/>
                                        <p:tgtEl>
                                          <p:spTgt spid="68"/>
                                        </p:tgtEl>
                                        <p:attrNameLst>
                                          <p:attrName>ppt_x</p:attrName>
                                        </p:attrNameLst>
                                      </p:cBhvr>
                                      <p:tavLst>
                                        <p:tav tm="0">
                                          <p:val>
                                            <p:fltVal val="0.5"/>
                                          </p:val>
                                        </p:tav>
                                        <p:tav tm="100000">
                                          <p:val>
                                            <p:strVal val="#ppt_x"/>
                                          </p:val>
                                        </p:tav>
                                      </p:tavLst>
                                    </p:anim>
                                    <p:anim calcmode="lin" valueType="num">
                                      <p:cBhvr>
                                        <p:cTn id="66" dur="500" fill="hold"/>
                                        <p:tgtEl>
                                          <p:spTgt spid="68"/>
                                        </p:tgtEl>
                                        <p:attrNameLst>
                                          <p:attrName>ppt_y</p:attrName>
                                        </p:attrNameLst>
                                      </p:cBhvr>
                                      <p:tavLst>
                                        <p:tav tm="0">
                                          <p:val>
                                            <p:fltVal val="0.5"/>
                                          </p:val>
                                        </p:tav>
                                        <p:tav tm="100000">
                                          <p:val>
                                            <p:strVal val="#ppt_y"/>
                                          </p:val>
                                        </p:tav>
                                      </p:tavLst>
                                    </p:anim>
                                  </p:childTnLst>
                                </p:cTn>
                              </p:par>
                              <p:par>
                                <p:cTn id="67" presetID="23" presetClass="entr" presetSubtype="528" fill="hold" grpId="0" nodeType="withEffect">
                                  <p:stCondLst>
                                    <p:cond delay="0"/>
                                  </p:stCondLst>
                                  <p:childTnLst>
                                    <p:set>
                                      <p:cBhvr>
                                        <p:cTn id="68" dur="1" fill="hold">
                                          <p:stCondLst>
                                            <p:cond delay="0"/>
                                          </p:stCondLst>
                                        </p:cTn>
                                        <p:tgtEl>
                                          <p:spTgt spid="69"/>
                                        </p:tgtEl>
                                        <p:attrNameLst>
                                          <p:attrName>style.visibility</p:attrName>
                                        </p:attrNameLst>
                                      </p:cBhvr>
                                      <p:to>
                                        <p:strVal val="visible"/>
                                      </p:to>
                                    </p:set>
                                    <p:anim calcmode="lin" valueType="num">
                                      <p:cBhvr>
                                        <p:cTn id="69" dur="500" fill="hold"/>
                                        <p:tgtEl>
                                          <p:spTgt spid="69"/>
                                        </p:tgtEl>
                                        <p:attrNameLst>
                                          <p:attrName>ppt_w</p:attrName>
                                        </p:attrNameLst>
                                      </p:cBhvr>
                                      <p:tavLst>
                                        <p:tav tm="0">
                                          <p:val>
                                            <p:fltVal val="0"/>
                                          </p:val>
                                        </p:tav>
                                        <p:tav tm="100000">
                                          <p:val>
                                            <p:strVal val="#ppt_w"/>
                                          </p:val>
                                        </p:tav>
                                      </p:tavLst>
                                    </p:anim>
                                    <p:anim calcmode="lin" valueType="num">
                                      <p:cBhvr>
                                        <p:cTn id="70" dur="500" fill="hold"/>
                                        <p:tgtEl>
                                          <p:spTgt spid="69"/>
                                        </p:tgtEl>
                                        <p:attrNameLst>
                                          <p:attrName>ppt_h</p:attrName>
                                        </p:attrNameLst>
                                      </p:cBhvr>
                                      <p:tavLst>
                                        <p:tav tm="0">
                                          <p:val>
                                            <p:fltVal val="0"/>
                                          </p:val>
                                        </p:tav>
                                        <p:tav tm="100000">
                                          <p:val>
                                            <p:strVal val="#ppt_h"/>
                                          </p:val>
                                        </p:tav>
                                      </p:tavLst>
                                    </p:anim>
                                    <p:anim calcmode="lin" valueType="num">
                                      <p:cBhvr>
                                        <p:cTn id="71" dur="500" fill="hold"/>
                                        <p:tgtEl>
                                          <p:spTgt spid="69"/>
                                        </p:tgtEl>
                                        <p:attrNameLst>
                                          <p:attrName>ppt_x</p:attrName>
                                        </p:attrNameLst>
                                      </p:cBhvr>
                                      <p:tavLst>
                                        <p:tav tm="0">
                                          <p:val>
                                            <p:fltVal val="0.5"/>
                                          </p:val>
                                        </p:tav>
                                        <p:tav tm="100000">
                                          <p:val>
                                            <p:strVal val="#ppt_x"/>
                                          </p:val>
                                        </p:tav>
                                      </p:tavLst>
                                    </p:anim>
                                    <p:anim calcmode="lin" valueType="num">
                                      <p:cBhvr>
                                        <p:cTn id="72" dur="500" fill="hold"/>
                                        <p:tgtEl>
                                          <p:spTgt spid="69"/>
                                        </p:tgtEl>
                                        <p:attrNameLst>
                                          <p:attrName>ppt_y</p:attrName>
                                        </p:attrNameLst>
                                      </p:cBhvr>
                                      <p:tavLst>
                                        <p:tav tm="0">
                                          <p:val>
                                            <p:fltVal val="0.5"/>
                                          </p:val>
                                        </p:tav>
                                        <p:tav tm="100000">
                                          <p:val>
                                            <p:strVal val="#ppt_y"/>
                                          </p:val>
                                        </p:tav>
                                      </p:tavLst>
                                    </p:anim>
                                  </p:childTnLst>
                                </p:cTn>
                              </p:par>
                            </p:childTnLst>
                          </p:cTn>
                        </p:par>
                        <p:par>
                          <p:cTn id="73" fill="hold">
                            <p:stCondLst>
                              <p:cond delay="1000"/>
                            </p:stCondLst>
                            <p:childTnLst>
                              <p:par>
                                <p:cTn id="74" presetID="10" presetClass="entr" presetSubtype="0" fill="hold" grpId="0" nodeType="afterEffect">
                                  <p:stCondLst>
                                    <p:cond delay="0"/>
                                  </p:stCondLst>
                                  <p:childTnLst>
                                    <p:set>
                                      <p:cBhvr>
                                        <p:cTn id="75" dur="1" fill="hold">
                                          <p:stCondLst>
                                            <p:cond delay="0"/>
                                          </p:stCondLst>
                                        </p:cTn>
                                        <p:tgtEl>
                                          <p:spTgt spid="80"/>
                                        </p:tgtEl>
                                        <p:attrNameLst>
                                          <p:attrName>style.visibility</p:attrName>
                                        </p:attrNameLst>
                                      </p:cBhvr>
                                      <p:to>
                                        <p:strVal val="visible"/>
                                      </p:to>
                                    </p:set>
                                    <p:anim calcmode="lin" valueType="num">
                                      <p:cBhvr>
                                        <p:cTn id="76" dur="500" fill="hold"/>
                                        <p:tgtEl>
                                          <p:spTgt spid="80"/>
                                        </p:tgtEl>
                                        <p:attrNameLst>
                                          <p:attrName>ppt_w</p:attrName>
                                        </p:attrNameLst>
                                      </p:cBhvr>
                                      <p:tavLst>
                                        <p:tav tm="0">
                                          <p:val>
                                            <p:fltVal val="0"/>
                                          </p:val>
                                        </p:tav>
                                        <p:tav tm="100000">
                                          <p:val>
                                            <p:strVal val="#ppt_w"/>
                                          </p:val>
                                        </p:tav>
                                      </p:tavLst>
                                    </p:anim>
                                    <p:anim calcmode="lin" valueType="num">
                                      <p:cBhvr>
                                        <p:cTn id="77" dur="500" fill="hold"/>
                                        <p:tgtEl>
                                          <p:spTgt spid="80"/>
                                        </p:tgtEl>
                                        <p:attrNameLst>
                                          <p:attrName>ppt_h</p:attrName>
                                        </p:attrNameLst>
                                      </p:cBhvr>
                                      <p:tavLst>
                                        <p:tav tm="0">
                                          <p:val>
                                            <p:fltVal val="0"/>
                                          </p:val>
                                        </p:tav>
                                        <p:tav tm="100000">
                                          <p:val>
                                            <p:strVal val="#ppt_h"/>
                                          </p:val>
                                        </p:tav>
                                      </p:tavLst>
                                    </p:anim>
                                    <p:animEffect>
                                      <p:cBhvr>
                                        <p:cTn id="78" dur="500"/>
                                        <p:tgtEl>
                                          <p:spTgt spid="80"/>
                                        </p:tgtEl>
                                      </p:cBhvr>
                                    </p:animEffect>
                                  </p:childTnLst>
                                </p:cTn>
                              </p:par>
                            </p:childTnLst>
                          </p:cTn>
                        </p:par>
                        <p:par>
                          <p:cTn id="79" fill="hold">
                            <p:stCondLst>
                              <p:cond delay="1500"/>
                            </p:stCondLst>
                            <p:childTnLst>
                              <p:par>
                                <p:cTn id="80" presetID="22" presetClass="entr" presetSubtype="8" fill="hold" grpId="0" nodeType="afterEffect">
                                  <p:stCondLst>
                                    <p:cond delay="0"/>
                                  </p:stCondLst>
                                  <p:childTnLst>
                                    <p:set>
                                      <p:cBhvr>
                                        <p:cTn id="81" dur="1" fill="hold">
                                          <p:stCondLst>
                                            <p:cond delay="0"/>
                                          </p:stCondLst>
                                        </p:cTn>
                                        <p:tgtEl>
                                          <p:spTgt spid="75"/>
                                        </p:tgtEl>
                                        <p:attrNameLst>
                                          <p:attrName>style.visibility</p:attrName>
                                        </p:attrNameLst>
                                      </p:cBhvr>
                                      <p:to>
                                        <p:strVal val="visible"/>
                                      </p:to>
                                    </p:set>
                                    <p:animEffect>
                                      <p:cBhvr>
                                        <p:cTn id="82" dur="500"/>
                                        <p:tgtEl>
                                          <p:spTgt spid="75"/>
                                        </p:tgtEl>
                                      </p:cBhvr>
                                    </p:animEffect>
                                  </p:childTnLst>
                                </p:cTn>
                              </p:par>
                            </p:childTnLst>
                          </p:cTn>
                        </p:par>
                        <p:par>
                          <p:cTn id="83" fill="hold">
                            <p:stCondLst>
                              <p:cond delay="2000"/>
                            </p:stCondLst>
                            <p:childTnLst>
                              <p:par>
                                <p:cTn id="84" presetID="42" presetClass="entr" presetSubtype="0" fill="hold" grpId="0" nodeType="afterEffect">
                                  <p:stCondLst>
                                    <p:cond delay="0"/>
                                  </p:stCondLst>
                                  <p:childTnLst>
                                    <p:set>
                                      <p:cBhvr>
                                        <p:cTn id="85" dur="1" fill="hold">
                                          <p:stCondLst>
                                            <p:cond delay="0"/>
                                          </p:stCondLst>
                                        </p:cTn>
                                        <p:tgtEl>
                                          <p:spTgt spid="70"/>
                                        </p:tgtEl>
                                        <p:attrNameLst>
                                          <p:attrName>style.visibility</p:attrName>
                                        </p:attrNameLst>
                                      </p:cBhvr>
                                      <p:to>
                                        <p:strVal val="visible"/>
                                      </p:to>
                                    </p:set>
                                    <p:animEffect>
                                      <p:cBhvr>
                                        <p:cTn id="86" dur="1000"/>
                                        <p:tgtEl>
                                          <p:spTgt spid="70"/>
                                        </p:tgtEl>
                                      </p:cBhvr>
                                    </p:animEffect>
                                    <p:anim calcmode="lin" valueType="num">
                                      <p:cBhvr>
                                        <p:cTn id="87" dur="1000" fill="hold"/>
                                        <p:tgtEl>
                                          <p:spTgt spid="70"/>
                                        </p:tgtEl>
                                        <p:attrNameLst>
                                          <p:attrName>ppt_x</p:attrName>
                                        </p:attrNameLst>
                                      </p:cBhvr>
                                      <p:tavLst>
                                        <p:tav tm="0">
                                          <p:val>
                                            <p:strVal val="#ppt_x"/>
                                          </p:val>
                                        </p:tav>
                                        <p:tav tm="100000">
                                          <p:val>
                                            <p:strVal val="#ppt_x"/>
                                          </p:val>
                                        </p:tav>
                                      </p:tavLst>
                                    </p:anim>
                                    <p:anim calcmode="lin" valueType="num">
                                      <p:cBhvr>
                                        <p:cTn id="88" dur="1000" fill="hold"/>
                                        <p:tgtEl>
                                          <p:spTgt spid="70"/>
                                        </p:tgtEl>
                                        <p:attrNameLst>
                                          <p:attrName>ppt_y</p:attrName>
                                        </p:attrNameLst>
                                      </p:cBhvr>
                                      <p:tavLst>
                                        <p:tav tm="0">
                                          <p:val>
                                            <p:strVal val="#ppt_y+.1"/>
                                          </p:val>
                                        </p:tav>
                                        <p:tav tm="100000">
                                          <p:val>
                                            <p:strVal val="#ppt_y"/>
                                          </p:val>
                                        </p:tav>
                                      </p:tavLst>
                                    </p:anim>
                                  </p:childTnLst>
                                </p:cTn>
                              </p:par>
                            </p:childTnLst>
                          </p:cTn>
                        </p:par>
                        <p:par>
                          <p:cTn id="89" fill="hold">
                            <p:stCondLst>
                              <p:cond delay="3000"/>
                            </p:stCondLst>
                            <p:childTnLst>
                              <p:par>
                                <p:cTn id="90" presetID="22" presetClass="entr" presetSubtype="8" fill="hold" grpId="0" nodeType="afterEffect">
                                  <p:stCondLst>
                                    <p:cond delay="0"/>
                                  </p:stCondLst>
                                  <p:childTnLst>
                                    <p:set>
                                      <p:cBhvr>
                                        <p:cTn id="91" dur="1" fill="hold">
                                          <p:stCondLst>
                                            <p:cond delay="0"/>
                                          </p:stCondLst>
                                        </p:cTn>
                                        <p:tgtEl>
                                          <p:spTgt spid="76"/>
                                        </p:tgtEl>
                                        <p:attrNameLst>
                                          <p:attrName>style.visibility</p:attrName>
                                        </p:attrNameLst>
                                      </p:cBhvr>
                                      <p:to>
                                        <p:strVal val="visible"/>
                                      </p:to>
                                    </p:set>
                                    <p:animEffect>
                                      <p:cBhvr>
                                        <p:cTn id="92" dur="500"/>
                                        <p:tgtEl>
                                          <p:spTgt spid="76"/>
                                        </p:tgtEl>
                                      </p:cBhvr>
                                    </p:animEffect>
                                  </p:childTnLst>
                                </p:cTn>
                              </p:par>
                            </p:childTnLst>
                          </p:cTn>
                        </p:par>
                        <p:par>
                          <p:cTn id="93" fill="hold">
                            <p:stCondLst>
                              <p:cond delay="3500"/>
                            </p:stCondLst>
                            <p:childTnLst>
                              <p:par>
                                <p:cTn id="94" presetID="42" presetClass="entr" presetSubtype="0" fill="hold" grpId="0" nodeType="afterEffect">
                                  <p:stCondLst>
                                    <p:cond delay="0"/>
                                  </p:stCondLst>
                                  <p:childTnLst>
                                    <p:set>
                                      <p:cBhvr>
                                        <p:cTn id="95" dur="1" fill="hold">
                                          <p:stCondLst>
                                            <p:cond delay="0"/>
                                          </p:stCondLst>
                                        </p:cTn>
                                        <p:tgtEl>
                                          <p:spTgt spid="71"/>
                                        </p:tgtEl>
                                        <p:attrNameLst>
                                          <p:attrName>style.visibility</p:attrName>
                                        </p:attrNameLst>
                                      </p:cBhvr>
                                      <p:to>
                                        <p:strVal val="visible"/>
                                      </p:to>
                                    </p:set>
                                    <p:animEffect>
                                      <p:cBhvr>
                                        <p:cTn id="96" dur="1000"/>
                                        <p:tgtEl>
                                          <p:spTgt spid="71"/>
                                        </p:tgtEl>
                                      </p:cBhvr>
                                    </p:animEffect>
                                    <p:anim calcmode="lin" valueType="num">
                                      <p:cBhvr>
                                        <p:cTn id="97" dur="1000" fill="hold"/>
                                        <p:tgtEl>
                                          <p:spTgt spid="71"/>
                                        </p:tgtEl>
                                        <p:attrNameLst>
                                          <p:attrName>ppt_x</p:attrName>
                                        </p:attrNameLst>
                                      </p:cBhvr>
                                      <p:tavLst>
                                        <p:tav tm="0">
                                          <p:val>
                                            <p:strVal val="#ppt_x"/>
                                          </p:val>
                                        </p:tav>
                                        <p:tav tm="100000">
                                          <p:val>
                                            <p:strVal val="#ppt_x"/>
                                          </p:val>
                                        </p:tav>
                                      </p:tavLst>
                                    </p:anim>
                                    <p:anim calcmode="lin" valueType="num">
                                      <p:cBhvr>
                                        <p:cTn id="98" dur="1000" fill="hold"/>
                                        <p:tgtEl>
                                          <p:spTgt spid="71"/>
                                        </p:tgtEl>
                                        <p:attrNameLst>
                                          <p:attrName>ppt_y</p:attrName>
                                        </p:attrNameLst>
                                      </p:cBhvr>
                                      <p:tavLst>
                                        <p:tav tm="0">
                                          <p:val>
                                            <p:strVal val="#ppt_y+.1"/>
                                          </p:val>
                                        </p:tav>
                                        <p:tav tm="100000">
                                          <p:val>
                                            <p:strVal val="#ppt_y"/>
                                          </p:val>
                                        </p:tav>
                                      </p:tavLst>
                                    </p:anim>
                                  </p:childTnLst>
                                </p:cTn>
                              </p:par>
                            </p:childTnLst>
                          </p:cTn>
                        </p:par>
                        <p:par>
                          <p:cTn id="99" fill="hold">
                            <p:stCondLst>
                              <p:cond delay="4500"/>
                            </p:stCondLst>
                            <p:childTnLst>
                              <p:par>
                                <p:cTn id="100" presetID="22" presetClass="entr" presetSubtype="8" fill="hold" grpId="0" nodeType="afterEffect">
                                  <p:stCondLst>
                                    <p:cond delay="0"/>
                                  </p:stCondLst>
                                  <p:childTnLst>
                                    <p:set>
                                      <p:cBhvr>
                                        <p:cTn id="101" dur="1" fill="hold">
                                          <p:stCondLst>
                                            <p:cond delay="0"/>
                                          </p:stCondLst>
                                        </p:cTn>
                                        <p:tgtEl>
                                          <p:spTgt spid="77"/>
                                        </p:tgtEl>
                                        <p:attrNameLst>
                                          <p:attrName>style.visibility</p:attrName>
                                        </p:attrNameLst>
                                      </p:cBhvr>
                                      <p:to>
                                        <p:strVal val="visible"/>
                                      </p:to>
                                    </p:set>
                                    <p:animEffect>
                                      <p:cBhvr>
                                        <p:cTn id="102" dur="500"/>
                                        <p:tgtEl>
                                          <p:spTgt spid="77"/>
                                        </p:tgtEl>
                                      </p:cBhvr>
                                    </p:animEffect>
                                  </p:childTnLst>
                                </p:cTn>
                              </p:par>
                            </p:childTnLst>
                          </p:cTn>
                        </p:par>
                        <p:par>
                          <p:cTn id="103" fill="hold">
                            <p:stCondLst>
                              <p:cond delay="5000"/>
                            </p:stCondLst>
                            <p:childTnLst>
                              <p:par>
                                <p:cTn id="104" presetID="42" presetClass="entr" presetSubtype="0" fill="hold" grpId="0" nodeType="afterEffect">
                                  <p:stCondLst>
                                    <p:cond delay="0"/>
                                  </p:stCondLst>
                                  <p:childTnLst>
                                    <p:set>
                                      <p:cBhvr>
                                        <p:cTn id="105" dur="1" fill="hold">
                                          <p:stCondLst>
                                            <p:cond delay="0"/>
                                          </p:stCondLst>
                                        </p:cTn>
                                        <p:tgtEl>
                                          <p:spTgt spid="72"/>
                                        </p:tgtEl>
                                        <p:attrNameLst>
                                          <p:attrName>style.visibility</p:attrName>
                                        </p:attrNameLst>
                                      </p:cBhvr>
                                      <p:to>
                                        <p:strVal val="visible"/>
                                      </p:to>
                                    </p:set>
                                    <p:animEffect>
                                      <p:cBhvr>
                                        <p:cTn id="106" dur="1000"/>
                                        <p:tgtEl>
                                          <p:spTgt spid="72"/>
                                        </p:tgtEl>
                                      </p:cBhvr>
                                    </p:animEffect>
                                    <p:anim calcmode="lin" valueType="num">
                                      <p:cBhvr>
                                        <p:cTn id="107" dur="1000" fill="hold"/>
                                        <p:tgtEl>
                                          <p:spTgt spid="72"/>
                                        </p:tgtEl>
                                        <p:attrNameLst>
                                          <p:attrName>ppt_x</p:attrName>
                                        </p:attrNameLst>
                                      </p:cBhvr>
                                      <p:tavLst>
                                        <p:tav tm="0">
                                          <p:val>
                                            <p:strVal val="#ppt_x"/>
                                          </p:val>
                                        </p:tav>
                                        <p:tav tm="100000">
                                          <p:val>
                                            <p:strVal val="#ppt_x"/>
                                          </p:val>
                                        </p:tav>
                                      </p:tavLst>
                                    </p:anim>
                                    <p:anim calcmode="lin" valueType="num">
                                      <p:cBhvr>
                                        <p:cTn id="108" dur="1000" fill="hold"/>
                                        <p:tgtEl>
                                          <p:spTgt spid="72"/>
                                        </p:tgtEl>
                                        <p:attrNameLst>
                                          <p:attrName>ppt_y</p:attrName>
                                        </p:attrNameLst>
                                      </p:cBhvr>
                                      <p:tavLst>
                                        <p:tav tm="0">
                                          <p:val>
                                            <p:strVal val="#ppt_y+.1"/>
                                          </p:val>
                                        </p:tav>
                                        <p:tav tm="100000">
                                          <p:val>
                                            <p:strVal val="#ppt_y"/>
                                          </p:val>
                                        </p:tav>
                                      </p:tavLst>
                                    </p:anim>
                                  </p:childTnLst>
                                </p:cTn>
                              </p:par>
                            </p:childTnLst>
                          </p:cTn>
                        </p:par>
                        <p:par>
                          <p:cTn id="109" fill="hold">
                            <p:stCondLst>
                              <p:cond delay="6000"/>
                            </p:stCondLst>
                            <p:childTnLst>
                              <p:par>
                                <p:cTn id="110" presetID="22" presetClass="entr" presetSubtype="8" fill="hold" grpId="0" nodeType="afterEffect">
                                  <p:stCondLst>
                                    <p:cond delay="0"/>
                                  </p:stCondLst>
                                  <p:childTnLst>
                                    <p:set>
                                      <p:cBhvr>
                                        <p:cTn id="111" dur="1" fill="hold">
                                          <p:stCondLst>
                                            <p:cond delay="0"/>
                                          </p:stCondLst>
                                        </p:cTn>
                                        <p:tgtEl>
                                          <p:spTgt spid="78"/>
                                        </p:tgtEl>
                                        <p:attrNameLst>
                                          <p:attrName>style.visibility</p:attrName>
                                        </p:attrNameLst>
                                      </p:cBhvr>
                                      <p:to>
                                        <p:strVal val="visible"/>
                                      </p:to>
                                    </p:set>
                                    <p:animEffect>
                                      <p:cBhvr>
                                        <p:cTn id="112" dur="500"/>
                                        <p:tgtEl>
                                          <p:spTgt spid="78"/>
                                        </p:tgtEl>
                                      </p:cBhvr>
                                    </p:animEffect>
                                  </p:childTnLst>
                                </p:cTn>
                              </p:par>
                            </p:childTnLst>
                          </p:cTn>
                        </p:par>
                        <p:par>
                          <p:cTn id="113" fill="hold">
                            <p:stCondLst>
                              <p:cond delay="6500"/>
                            </p:stCondLst>
                            <p:childTnLst>
                              <p:par>
                                <p:cTn id="114" presetID="42" presetClass="entr" presetSubtype="0" fill="hold" grpId="0" nodeType="afterEffect">
                                  <p:stCondLst>
                                    <p:cond delay="0"/>
                                  </p:stCondLst>
                                  <p:childTnLst>
                                    <p:set>
                                      <p:cBhvr>
                                        <p:cTn id="115" dur="1" fill="hold">
                                          <p:stCondLst>
                                            <p:cond delay="0"/>
                                          </p:stCondLst>
                                        </p:cTn>
                                        <p:tgtEl>
                                          <p:spTgt spid="73"/>
                                        </p:tgtEl>
                                        <p:attrNameLst>
                                          <p:attrName>style.visibility</p:attrName>
                                        </p:attrNameLst>
                                      </p:cBhvr>
                                      <p:to>
                                        <p:strVal val="visible"/>
                                      </p:to>
                                    </p:set>
                                    <p:animEffect>
                                      <p:cBhvr>
                                        <p:cTn id="116" dur="1000"/>
                                        <p:tgtEl>
                                          <p:spTgt spid="73"/>
                                        </p:tgtEl>
                                      </p:cBhvr>
                                    </p:animEffect>
                                    <p:anim calcmode="lin" valueType="num">
                                      <p:cBhvr>
                                        <p:cTn id="117" dur="1000" fill="hold"/>
                                        <p:tgtEl>
                                          <p:spTgt spid="73"/>
                                        </p:tgtEl>
                                        <p:attrNameLst>
                                          <p:attrName>ppt_x</p:attrName>
                                        </p:attrNameLst>
                                      </p:cBhvr>
                                      <p:tavLst>
                                        <p:tav tm="0">
                                          <p:val>
                                            <p:strVal val="#ppt_x"/>
                                          </p:val>
                                        </p:tav>
                                        <p:tav tm="100000">
                                          <p:val>
                                            <p:strVal val="#ppt_x"/>
                                          </p:val>
                                        </p:tav>
                                      </p:tavLst>
                                    </p:anim>
                                    <p:anim calcmode="lin" valueType="num">
                                      <p:cBhvr>
                                        <p:cTn id="118" dur="1000" fill="hold"/>
                                        <p:tgtEl>
                                          <p:spTgt spid="73"/>
                                        </p:tgtEl>
                                        <p:attrNameLst>
                                          <p:attrName>ppt_y</p:attrName>
                                        </p:attrNameLst>
                                      </p:cBhvr>
                                      <p:tavLst>
                                        <p:tav tm="0">
                                          <p:val>
                                            <p:strVal val="#ppt_y+.1"/>
                                          </p:val>
                                        </p:tav>
                                        <p:tav tm="100000">
                                          <p:val>
                                            <p:strVal val="#ppt_y"/>
                                          </p:val>
                                        </p:tav>
                                      </p:tavLst>
                                    </p:anim>
                                  </p:childTnLst>
                                </p:cTn>
                              </p:par>
                            </p:childTnLst>
                          </p:cTn>
                        </p:par>
                        <p:par>
                          <p:cTn id="119" fill="hold">
                            <p:stCondLst>
                              <p:cond delay="7500"/>
                            </p:stCondLst>
                            <p:childTnLst>
                              <p:par>
                                <p:cTn id="120" presetID="22" presetClass="entr" presetSubtype="8" fill="hold" grpId="0" nodeType="afterEffect">
                                  <p:stCondLst>
                                    <p:cond delay="0"/>
                                  </p:stCondLst>
                                  <p:childTnLst>
                                    <p:set>
                                      <p:cBhvr>
                                        <p:cTn id="121" dur="1" fill="hold">
                                          <p:stCondLst>
                                            <p:cond delay="0"/>
                                          </p:stCondLst>
                                        </p:cTn>
                                        <p:tgtEl>
                                          <p:spTgt spid="79"/>
                                        </p:tgtEl>
                                        <p:attrNameLst>
                                          <p:attrName>style.visibility</p:attrName>
                                        </p:attrNameLst>
                                      </p:cBhvr>
                                      <p:to>
                                        <p:strVal val="visible"/>
                                      </p:to>
                                    </p:set>
                                    <p:animEffect>
                                      <p:cBhvr>
                                        <p:cTn id="122" dur="500"/>
                                        <p:tgtEl>
                                          <p:spTgt spid="79"/>
                                        </p:tgtEl>
                                      </p:cBhvr>
                                    </p:animEffect>
                                  </p:childTnLst>
                                </p:cTn>
                              </p:par>
                            </p:childTnLst>
                          </p:cTn>
                        </p:par>
                        <p:par>
                          <p:cTn id="123" fill="hold">
                            <p:stCondLst>
                              <p:cond delay="8000"/>
                            </p:stCondLst>
                            <p:childTnLst>
                              <p:par>
                                <p:cTn id="124" presetID="42" presetClass="entr" presetSubtype="0" fill="hold" grpId="0" nodeType="afterEffect">
                                  <p:stCondLst>
                                    <p:cond delay="0"/>
                                  </p:stCondLst>
                                  <p:childTnLst>
                                    <p:set>
                                      <p:cBhvr>
                                        <p:cTn id="125" dur="1" fill="hold">
                                          <p:stCondLst>
                                            <p:cond delay="0"/>
                                          </p:stCondLst>
                                        </p:cTn>
                                        <p:tgtEl>
                                          <p:spTgt spid="74"/>
                                        </p:tgtEl>
                                        <p:attrNameLst>
                                          <p:attrName>style.visibility</p:attrName>
                                        </p:attrNameLst>
                                      </p:cBhvr>
                                      <p:to>
                                        <p:strVal val="visible"/>
                                      </p:to>
                                    </p:set>
                                    <p:animEffect>
                                      <p:cBhvr>
                                        <p:cTn id="126" dur="1000"/>
                                        <p:tgtEl>
                                          <p:spTgt spid="74"/>
                                        </p:tgtEl>
                                      </p:cBhvr>
                                    </p:animEffect>
                                    <p:anim calcmode="lin" valueType="num">
                                      <p:cBhvr>
                                        <p:cTn id="127" dur="1000" fill="hold"/>
                                        <p:tgtEl>
                                          <p:spTgt spid="74"/>
                                        </p:tgtEl>
                                        <p:attrNameLst>
                                          <p:attrName>ppt_x</p:attrName>
                                        </p:attrNameLst>
                                      </p:cBhvr>
                                      <p:tavLst>
                                        <p:tav tm="0">
                                          <p:val>
                                            <p:strVal val="#ppt_x"/>
                                          </p:val>
                                        </p:tav>
                                        <p:tav tm="100000">
                                          <p:val>
                                            <p:strVal val="#ppt_x"/>
                                          </p:val>
                                        </p:tav>
                                      </p:tavLst>
                                    </p:anim>
                                    <p:anim calcmode="lin" valueType="num">
                                      <p:cBhvr>
                                        <p:cTn id="128" dur="1000" fill="hold"/>
                                        <p:tgtEl>
                                          <p:spTgt spid="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animBg="1"/>
      <p:bldP spid="60" grpId="0" bldLvl="0" animBg="1" autoUpdateAnimBg="0"/>
      <p:bldP spid="61" grpId="0" bldLvl="0" animBg="1" autoUpdateAnimBg="0"/>
      <p:bldP spid="62" grpId="0" bldLvl="0" animBg="1" autoUpdateAnimBg="0"/>
      <p:bldP spid="63" grpId="0" bldLvl="0" animBg="1" autoUpdateAnimBg="0"/>
      <p:bldP spid="64" grpId="0" bldLvl="0" animBg="1" autoUpdateAnimBg="0"/>
      <p:bldP spid="65" grpId="0" bldLvl="0" autoUpdateAnimBg="0"/>
      <p:bldP spid="66" grpId="0" bldLvl="0" autoUpdateAnimBg="0"/>
      <p:bldP spid="67" grpId="0" bldLvl="0" autoUpdateAnimBg="0"/>
      <p:bldP spid="68" grpId="0" bldLvl="0" autoUpdateAnimBg="0"/>
      <p:bldP spid="69" grpId="0" bldLvl="0" autoUpdateAnimBg="0"/>
      <p:bldP spid="70" grpId="0" bldLvl="0" autoUpdateAnimBg="0"/>
      <p:bldP spid="71" grpId="0" bldLvl="0" autoUpdateAnimBg="0"/>
      <p:bldP spid="72" grpId="0" bldLvl="0" autoUpdateAnimBg="0"/>
      <p:bldP spid="73" grpId="0" bldLvl="0" autoUpdateAnimBg="0"/>
      <p:bldP spid="74" grpId="0" bldLvl="0" autoUpdateAnimBg="0"/>
      <p:bldP spid="75" grpId="0" bldLvl="0" autoUpdateAnimBg="0"/>
      <p:bldP spid="76" grpId="0" bldLvl="0" autoUpdateAnimBg="0"/>
      <p:bldP spid="77" grpId="0" bldLvl="0" autoUpdateAnimBg="0"/>
      <p:bldP spid="78" grpId="0" bldLvl="0" autoUpdateAnimBg="0"/>
      <p:bldP spid="79" grpId="0" bldLvl="0" autoUpdateAnimBg="0"/>
      <p:bldP spid="80" grpId="0" bldLvl="0" autoUpdateAnimBg="0"/>
    </p:bldLst>
  </p:timing>
</p:sld>
</file>

<file path=ppt/tags/tag1.xml><?xml version="1.0" encoding="utf-8"?>
<p:tagLst xmlns:p="http://schemas.openxmlformats.org/presentationml/2006/main">
  <p:tag name="ISPRING_PRESENTATION_TITLE" val="PowerPoint 演示文稿"/>
</p:tagLst>
</file>

<file path=ppt/theme/theme1.xml><?xml version="1.0" encoding="utf-8"?>
<a:theme xmlns:a="http://schemas.openxmlformats.org/drawingml/2006/main" name="A000120140530A99PPBG">
  <a:themeElements>
    <a:clrScheme name="自定义 95">
      <a:dk1>
        <a:sysClr val="windowText" lastClr="000000"/>
      </a:dk1>
      <a:lt1>
        <a:sysClr val="window" lastClr="FFFFFF"/>
      </a:lt1>
      <a:dk2>
        <a:srgbClr val="3F3F3F"/>
      </a:dk2>
      <a:lt2>
        <a:srgbClr val="E3DED1"/>
      </a:lt2>
      <a:accent1>
        <a:srgbClr val="071F65"/>
      </a:accent1>
      <a:accent2>
        <a:srgbClr val="7F7F7F"/>
      </a:accent2>
      <a:accent3>
        <a:srgbClr val="414456"/>
      </a:accent3>
      <a:accent4>
        <a:srgbClr val="444455"/>
      </a:accent4>
      <a:accent5>
        <a:srgbClr val="444455"/>
      </a:accent5>
      <a:accent6>
        <a:srgbClr val="7F7F7F"/>
      </a:accent6>
      <a:hlink>
        <a:srgbClr val="002060"/>
      </a:hlink>
      <a:folHlink>
        <a:srgbClr val="B26B02"/>
      </a:folHlink>
    </a:clrScheme>
    <a:fontScheme name="自定义 1">
      <a:majorFont>
        <a:latin typeface="Arial Black"/>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A000120140627A33KPBG</Template>
  <TotalTime>0</TotalTime>
  <Words>2172</Words>
  <Application>WPS 演示</Application>
  <PresentationFormat>全屏显示(16:9)</PresentationFormat>
  <Paragraphs>350</Paragraphs>
  <Slides>20</Slides>
  <Notes>37</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20</vt:i4>
      </vt:variant>
    </vt:vector>
  </HeadingPairs>
  <TitlesOfParts>
    <vt:vector size="34" baseType="lpstr">
      <vt:lpstr>Arial</vt:lpstr>
      <vt:lpstr>宋体</vt:lpstr>
      <vt:lpstr>Wingdings</vt:lpstr>
      <vt:lpstr>微软雅黑</vt:lpstr>
      <vt:lpstr>Arial Black</vt:lpstr>
      <vt:lpstr>Wingdings 2</vt:lpstr>
      <vt:lpstr>幼圆</vt:lpstr>
      <vt:lpstr>华文行楷</vt:lpstr>
      <vt:lpstr>Calibri</vt:lpstr>
      <vt:lpstr>Calibri</vt:lpstr>
      <vt:lpstr>Impact</vt:lpstr>
      <vt:lpstr>Swiss911 UCm BT</vt:lpstr>
      <vt:lpstr>Arial Unicode MS</vt:lpstr>
      <vt:lpstr>A000120140530A99PPBG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^我会哭，但一定不会输せ</cp:lastModifiedBy>
  <cp:revision>28</cp:revision>
  <dcterms:created xsi:type="dcterms:W3CDTF">2020-06-23T07:58:00Z</dcterms:created>
  <dcterms:modified xsi:type="dcterms:W3CDTF">2020-06-24T00:42:52Z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