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5" r:id="rId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5DE16-9D6B-4460-A3B0-B0245F3E9F2A}">
  <a:tblStyle styleId="{5DB5DE16-9D6B-4460-A3B0-B0245F3E9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84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6BE4E-A8DA-4B8E-861B-0C5B684D5B94}" type="datetimeFigureOut">
              <a:rPr lang="en-US" smtClean="0"/>
              <a:t>2024-09-23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81AB-9F03-42B4-990D-EAEC9CDA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331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36415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99060" y="860612"/>
            <a:ext cx="8919434" cy="4191448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name="adj" fmla="val 1377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19208" y="5686575"/>
              <a:ext cx="782019" cy="8119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308576" y="4488230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9756" y="158698"/>
            <a:ext cx="8401200" cy="525300"/>
          </a:xfrm>
        </p:spPr>
        <p:txBody>
          <a:bodyPr/>
          <a:lstStyle>
            <a:lvl1pPr>
              <a:defRPr sz="32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8329" y="950260"/>
            <a:ext cx="8710519" cy="3809012"/>
          </a:xfrm>
        </p:spPr>
        <p:txBody>
          <a:bodyPr/>
          <a:lstStyle>
            <a:lvl1pPr marL="233363" indent="-233363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66725" indent="-233363">
              <a:buClrTx/>
              <a:buSzPct val="80000"/>
              <a:buFont typeface="Courier New" panose="02070309020205020404" pitchFamily="49" charset="0"/>
              <a:buChar char="o"/>
              <a:defRPr sz="2000" b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00" indent="-219075">
              <a:buClrTx/>
              <a:buSzPct val="100000"/>
              <a:buFont typeface="Arial" panose="020B0604020202020204" pitchFamily="34" charset="0"/>
              <a:buChar char="•"/>
              <a:defRPr sz="1800" b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14400" indent="-233363">
              <a:buClrTx/>
              <a:buSzPct val="100000"/>
              <a:buFont typeface="Wingdings" panose="05000000000000000000" pitchFamily="2" charset="2"/>
              <a:buChar char="§"/>
              <a:defRPr sz="1600" b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147763" indent="-220663">
              <a:buClrTx/>
              <a:buSzPct val="100000"/>
              <a:buFont typeface="Arial" panose="020B0604020202020204" pitchFamily="34" charset="0"/>
              <a:buChar char="•"/>
              <a:defRPr sz="1600" b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307BE-7DF1-A8A9-370D-9718A04A6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44E7D0-FC76-D427-CF93-2C583E75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73553-8F4E-8B52-83C3-D1E0E2931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Create a Test Plan for your Group Project.</a:t>
            </a:r>
          </a:p>
          <a:p>
            <a:r>
              <a:rPr lang="en-GB" dirty="0"/>
              <a:t>Groups are same as your group project team.</a:t>
            </a:r>
          </a:p>
          <a:p>
            <a:r>
              <a:rPr lang="en-GB" dirty="0"/>
              <a:t>Refer the sample Test Plan before starting the Assignment.</a:t>
            </a:r>
          </a:p>
          <a:p>
            <a:r>
              <a:rPr lang="en-GB" dirty="0"/>
              <a:t>Deadline : 23</a:t>
            </a:r>
            <a:r>
              <a:rPr lang="en-GB" baseline="30000" dirty="0"/>
              <a:t>rd</a:t>
            </a:r>
            <a:r>
              <a:rPr lang="en-GB" dirty="0"/>
              <a:t> October 2024</a:t>
            </a:r>
          </a:p>
          <a:p>
            <a:r>
              <a:rPr lang="en-GB" dirty="0"/>
              <a:t>Submit as a </a:t>
            </a:r>
            <a:r>
              <a:rPr lang="en-GB"/>
              <a:t>softcopy. </a:t>
            </a:r>
            <a:endParaRPr lang="en-GB" dirty="0"/>
          </a:p>
          <a:p>
            <a:r>
              <a:rPr lang="en-GB" sz="2800" u="sng" dirty="0">
                <a:solidFill>
                  <a:srgbClr val="FF0000"/>
                </a:solidFill>
              </a:rPr>
              <a:t>Plagiarized or AI generated content will be penalized.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0499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BE399"/>
      </a:accent3>
      <a:accent4>
        <a:srgbClr val="FAF8E8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50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Muli</vt:lpstr>
      <vt:lpstr>Wingdings</vt:lpstr>
      <vt:lpstr>Montserrat</vt:lpstr>
      <vt:lpstr>Calibri Light</vt:lpstr>
      <vt:lpstr>Courier New</vt:lpstr>
      <vt:lpstr>Arial</vt:lpstr>
      <vt:lpstr>Corbel</vt:lpstr>
      <vt:lpstr>Base template</vt:lpstr>
      <vt:lpstr>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ms DINO</dc:creator>
  <cp:lastModifiedBy>Rathnaikage Dinithi Nadi Shakya</cp:lastModifiedBy>
  <cp:revision>147</cp:revision>
  <dcterms:modified xsi:type="dcterms:W3CDTF">2024-09-23T18:22:52Z</dcterms:modified>
</cp:coreProperties>
</file>