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2" r:id="rId10"/>
  </p:sldIdLst>
  <p:sldSz cx="9144000" cy="5143500" type="screen16x9"/>
  <p:notesSz cx="6858000" cy="9144000"/>
  <p:embeddedFontLst>
    <p:embeddedFont>
      <p:font typeface="Montserrat ExtraLight" panose="00000300000000000000" pitchFamily="2" charset="0"/>
      <p:regular r:id="rId12"/>
      <p:bold r:id="rId13"/>
      <p:italic r:id="rId14"/>
      <p:boldItalic r:id="rId15"/>
    </p:embeddedFont>
    <p:embeddedFont>
      <p:font typeface="Montserrat Light" panose="00000400000000000000" pitchFamily="2" charset="0"/>
      <p:regular r:id="rId16"/>
      <p:bold r:id="rId17"/>
      <p:italic r:id="rId18"/>
      <p:boldItalic r:id="rId19"/>
    </p:embeddedFont>
    <p:embeddedFont>
      <p:font typeface="Montserrat Medium" panose="000006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CBAD55-77C4-44A4-8095-AC7709C93EBD}">
  <a:tblStyle styleId="{C4CBAD55-77C4-44A4-8095-AC7709C93E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4322" autoAdjust="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19378-3062-42C3-8417-4A0C971697C4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44F01-3F81-4E24-9B81-A1A3923099B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Introduction</a:t>
          </a:r>
        </a:p>
      </dgm:t>
    </dgm:pt>
    <dgm:pt modelId="{7A18E39B-85AF-454B-8C15-9A07036F6D76}" type="parTrans" cxnId="{B094DF8A-D50F-443F-B619-06BB646D30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612B38-67AA-49B3-B610-7549CBA7D4EB}" type="sibTrans" cxnId="{B094DF8A-D50F-443F-B619-06BB646D30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6255048-E79F-40BE-84D0-95A09A51641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Prerequisites</a:t>
          </a:r>
        </a:p>
      </dgm:t>
    </dgm:pt>
    <dgm:pt modelId="{7770B538-3B32-4A42-8DDD-4E83CF53661D}" type="parTrans" cxnId="{653B54E7-E2D6-4DC3-8B2D-DDFC3DF15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175D94-9C40-430B-B5D3-99E545647B4A}" type="sibTrans" cxnId="{653B54E7-E2D6-4DC3-8B2D-DDFC3DF150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668CFA-F1DF-484A-BFF4-712076950E7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Framework Architecture</a:t>
          </a:r>
        </a:p>
      </dgm:t>
    </dgm:pt>
    <dgm:pt modelId="{52213951-1B5F-4DC4-BAFB-623F7506DD3F}" type="parTrans" cxnId="{367D869C-A8C7-435A-B610-47A6BDF294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F1AD7F-6876-4F1B-8200-D656F67B7DBC}" type="sibTrans" cxnId="{367D869C-A8C7-435A-B610-47A6BDF294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00DD46-E862-40CF-8974-8C7F3BA8D4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Setting Up the Project</a:t>
          </a:r>
        </a:p>
      </dgm:t>
    </dgm:pt>
    <dgm:pt modelId="{2C5A71BA-7CC4-4430-9DCE-285DBE9108DD}" type="parTrans" cxnId="{7065A9AC-19C7-4FCC-8AF2-4DA9CE50A4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821BCF-5AFD-44A0-98EF-0D93E6C15034}" type="sibTrans" cxnId="{7065A9AC-19C7-4FCC-8AF2-4DA9CE50A4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6C1D0F-3B15-4585-9B6E-067CAA0F82D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Demo</a:t>
          </a:r>
        </a:p>
      </dgm:t>
    </dgm:pt>
    <dgm:pt modelId="{15692F6B-886A-4DF5-A231-67EE7952BCCD}" type="parTrans" cxnId="{CA6EEC46-8435-4E99-9D49-6BA2948933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5B3889-F6E2-4C92-ADA7-CC9EB3A1F839}" type="sibTrans" cxnId="{CA6EEC46-8435-4E99-9D49-6BA2948933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C472E9-A66B-4572-AC3C-0B56D2ABC2E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Conclusion</a:t>
          </a:r>
        </a:p>
      </dgm:t>
    </dgm:pt>
    <dgm:pt modelId="{65C9309B-E7CB-4595-8314-BAF9896DB845}" type="parTrans" cxnId="{99F28F9C-31F6-4C3A-8194-D5C48831E9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1A4463-77F0-4721-AE6B-8F1966FD53E1}" type="sibTrans" cxnId="{99F28F9C-31F6-4C3A-8194-D5C48831E9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7A5E7D-C543-4D6C-86A6-A409B5864385}" type="pres">
      <dgm:prSet presAssocID="{C5A19378-3062-42C3-8417-4A0C971697C4}" presName="linear" presStyleCnt="0">
        <dgm:presLayoutVars>
          <dgm:animLvl val="lvl"/>
          <dgm:resizeHandles val="exact"/>
        </dgm:presLayoutVars>
      </dgm:prSet>
      <dgm:spPr/>
    </dgm:pt>
    <dgm:pt modelId="{79A1A2D0-DB2E-40A8-9BEE-EC4C9488CDC2}" type="pres">
      <dgm:prSet presAssocID="{83A44F01-3F81-4E24-9B81-A1A3923099B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A864903-5ADC-4422-9153-E49D75E8340D}" type="pres">
      <dgm:prSet presAssocID="{00612B38-67AA-49B3-B610-7549CBA7D4EB}" presName="spacer" presStyleCnt="0"/>
      <dgm:spPr/>
    </dgm:pt>
    <dgm:pt modelId="{575A2544-3F9D-458F-B18A-2AF8C25296E6}" type="pres">
      <dgm:prSet presAssocID="{26255048-E79F-40BE-84D0-95A09A51641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AC6B13C-9632-4D46-89E2-D4289B891019}" type="pres">
      <dgm:prSet presAssocID="{6C175D94-9C40-430B-B5D3-99E545647B4A}" presName="spacer" presStyleCnt="0"/>
      <dgm:spPr/>
    </dgm:pt>
    <dgm:pt modelId="{6E48D2B7-8836-4BBB-A549-762DCB791887}" type="pres">
      <dgm:prSet presAssocID="{4E668CFA-F1DF-484A-BFF4-712076950E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F68A1C3-AEDB-40BF-A75D-57C8C14B0934}" type="pres">
      <dgm:prSet presAssocID="{99F1AD7F-6876-4F1B-8200-D656F67B7DBC}" presName="spacer" presStyleCnt="0"/>
      <dgm:spPr/>
    </dgm:pt>
    <dgm:pt modelId="{24DB025F-545B-4A02-9341-C9EBC57534CA}" type="pres">
      <dgm:prSet presAssocID="{6700DD46-E862-40CF-8974-8C7F3BA8D4E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ACCAA0E-4BD3-40DE-A8AD-6C9AC258F5E1}" type="pres">
      <dgm:prSet presAssocID="{14821BCF-5AFD-44A0-98EF-0D93E6C15034}" presName="spacer" presStyleCnt="0"/>
      <dgm:spPr/>
    </dgm:pt>
    <dgm:pt modelId="{2DE4A44F-1610-4804-9FFE-AD09A1958DE6}" type="pres">
      <dgm:prSet presAssocID="{9E6C1D0F-3B15-4585-9B6E-067CAA0F82D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92C59BB-1A14-4311-BA03-BEF5FC172B17}" type="pres">
      <dgm:prSet presAssocID="{985B3889-F6E2-4C92-ADA7-CC9EB3A1F839}" presName="spacer" presStyleCnt="0"/>
      <dgm:spPr/>
    </dgm:pt>
    <dgm:pt modelId="{B40F5E5B-5827-42D5-8C3F-65BDDFECB747}" type="pres">
      <dgm:prSet presAssocID="{16C472E9-A66B-4572-AC3C-0B56D2ABC2E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CE23510-0FF4-4E19-9B27-67A330E25295}" type="presOf" srcId="{4E668CFA-F1DF-484A-BFF4-712076950E7B}" destId="{6E48D2B7-8836-4BBB-A549-762DCB791887}" srcOrd="0" destOrd="0" presId="urn:microsoft.com/office/officeart/2005/8/layout/vList2"/>
    <dgm:cxn modelId="{A7B8E312-39BD-499B-BCEB-AAAC00DE41FC}" type="presOf" srcId="{6700DD46-E862-40CF-8974-8C7F3BA8D4E9}" destId="{24DB025F-545B-4A02-9341-C9EBC57534CA}" srcOrd="0" destOrd="0" presId="urn:microsoft.com/office/officeart/2005/8/layout/vList2"/>
    <dgm:cxn modelId="{15DC4E1C-0D43-4D0E-9E14-69A341F799A1}" type="presOf" srcId="{16C472E9-A66B-4572-AC3C-0B56D2ABC2E3}" destId="{B40F5E5B-5827-42D5-8C3F-65BDDFECB747}" srcOrd="0" destOrd="0" presId="urn:microsoft.com/office/officeart/2005/8/layout/vList2"/>
    <dgm:cxn modelId="{958F1660-7F0B-4B9D-8195-EF68E8DB3A97}" type="presOf" srcId="{83A44F01-3F81-4E24-9B81-A1A3923099B2}" destId="{79A1A2D0-DB2E-40A8-9BEE-EC4C9488CDC2}" srcOrd="0" destOrd="0" presId="urn:microsoft.com/office/officeart/2005/8/layout/vList2"/>
    <dgm:cxn modelId="{CA6EEC46-8435-4E99-9D49-6BA2948933C8}" srcId="{C5A19378-3062-42C3-8417-4A0C971697C4}" destId="{9E6C1D0F-3B15-4585-9B6E-067CAA0F82D2}" srcOrd="4" destOrd="0" parTransId="{15692F6B-886A-4DF5-A231-67EE7952BCCD}" sibTransId="{985B3889-F6E2-4C92-ADA7-CC9EB3A1F839}"/>
    <dgm:cxn modelId="{073F2951-FCC6-4A69-AFAB-803F65E8D728}" type="presOf" srcId="{9E6C1D0F-3B15-4585-9B6E-067CAA0F82D2}" destId="{2DE4A44F-1610-4804-9FFE-AD09A1958DE6}" srcOrd="0" destOrd="0" presId="urn:microsoft.com/office/officeart/2005/8/layout/vList2"/>
    <dgm:cxn modelId="{F4DD2C80-73CC-4BF6-A43E-E562B842ECDC}" type="presOf" srcId="{26255048-E79F-40BE-84D0-95A09A516412}" destId="{575A2544-3F9D-458F-B18A-2AF8C25296E6}" srcOrd="0" destOrd="0" presId="urn:microsoft.com/office/officeart/2005/8/layout/vList2"/>
    <dgm:cxn modelId="{B094DF8A-D50F-443F-B619-06BB646D30E4}" srcId="{C5A19378-3062-42C3-8417-4A0C971697C4}" destId="{83A44F01-3F81-4E24-9B81-A1A3923099B2}" srcOrd="0" destOrd="0" parTransId="{7A18E39B-85AF-454B-8C15-9A07036F6D76}" sibTransId="{00612B38-67AA-49B3-B610-7549CBA7D4EB}"/>
    <dgm:cxn modelId="{367D869C-A8C7-435A-B610-47A6BDF2946B}" srcId="{C5A19378-3062-42C3-8417-4A0C971697C4}" destId="{4E668CFA-F1DF-484A-BFF4-712076950E7B}" srcOrd="2" destOrd="0" parTransId="{52213951-1B5F-4DC4-BAFB-623F7506DD3F}" sibTransId="{99F1AD7F-6876-4F1B-8200-D656F67B7DBC}"/>
    <dgm:cxn modelId="{99F28F9C-31F6-4C3A-8194-D5C48831E9DE}" srcId="{C5A19378-3062-42C3-8417-4A0C971697C4}" destId="{16C472E9-A66B-4572-AC3C-0B56D2ABC2E3}" srcOrd="5" destOrd="0" parTransId="{65C9309B-E7CB-4595-8314-BAF9896DB845}" sibTransId="{E51A4463-77F0-4721-AE6B-8F1966FD53E1}"/>
    <dgm:cxn modelId="{7065A9AC-19C7-4FCC-8AF2-4DA9CE50A4E0}" srcId="{C5A19378-3062-42C3-8417-4A0C971697C4}" destId="{6700DD46-E862-40CF-8974-8C7F3BA8D4E9}" srcOrd="3" destOrd="0" parTransId="{2C5A71BA-7CC4-4430-9DCE-285DBE9108DD}" sibTransId="{14821BCF-5AFD-44A0-98EF-0D93E6C15034}"/>
    <dgm:cxn modelId="{BB0F4FCD-CEF6-4A6E-9C58-601BD8FB4A74}" type="presOf" srcId="{C5A19378-3062-42C3-8417-4A0C971697C4}" destId="{B77A5E7D-C543-4D6C-86A6-A409B5864385}" srcOrd="0" destOrd="0" presId="urn:microsoft.com/office/officeart/2005/8/layout/vList2"/>
    <dgm:cxn modelId="{653B54E7-E2D6-4DC3-8B2D-DDFC3DF150DE}" srcId="{C5A19378-3062-42C3-8417-4A0C971697C4}" destId="{26255048-E79F-40BE-84D0-95A09A516412}" srcOrd="1" destOrd="0" parTransId="{7770B538-3B32-4A42-8DDD-4E83CF53661D}" sibTransId="{6C175D94-9C40-430B-B5D3-99E545647B4A}"/>
    <dgm:cxn modelId="{0C94DEA5-20F6-4E4A-8556-87691AFFFA50}" type="presParOf" srcId="{B77A5E7D-C543-4D6C-86A6-A409B5864385}" destId="{79A1A2D0-DB2E-40A8-9BEE-EC4C9488CDC2}" srcOrd="0" destOrd="0" presId="urn:microsoft.com/office/officeart/2005/8/layout/vList2"/>
    <dgm:cxn modelId="{ED08FC5C-2C12-4E25-AA4E-690C4B138032}" type="presParOf" srcId="{B77A5E7D-C543-4D6C-86A6-A409B5864385}" destId="{5A864903-5ADC-4422-9153-E49D75E8340D}" srcOrd="1" destOrd="0" presId="urn:microsoft.com/office/officeart/2005/8/layout/vList2"/>
    <dgm:cxn modelId="{211AE772-8644-4F63-B31F-BEDB8305327D}" type="presParOf" srcId="{B77A5E7D-C543-4D6C-86A6-A409B5864385}" destId="{575A2544-3F9D-458F-B18A-2AF8C25296E6}" srcOrd="2" destOrd="0" presId="urn:microsoft.com/office/officeart/2005/8/layout/vList2"/>
    <dgm:cxn modelId="{083DD3A2-7B8C-40B7-BF37-9EDD9289E07A}" type="presParOf" srcId="{B77A5E7D-C543-4D6C-86A6-A409B5864385}" destId="{6AC6B13C-9632-4D46-89E2-D4289B891019}" srcOrd="3" destOrd="0" presId="urn:microsoft.com/office/officeart/2005/8/layout/vList2"/>
    <dgm:cxn modelId="{B27B7E86-1AB7-4CB2-A8D4-1861EF860E1C}" type="presParOf" srcId="{B77A5E7D-C543-4D6C-86A6-A409B5864385}" destId="{6E48D2B7-8836-4BBB-A549-762DCB791887}" srcOrd="4" destOrd="0" presId="urn:microsoft.com/office/officeart/2005/8/layout/vList2"/>
    <dgm:cxn modelId="{32C0AE28-951A-4EE3-8C55-94303B934621}" type="presParOf" srcId="{B77A5E7D-C543-4D6C-86A6-A409B5864385}" destId="{5F68A1C3-AEDB-40BF-A75D-57C8C14B0934}" srcOrd="5" destOrd="0" presId="urn:microsoft.com/office/officeart/2005/8/layout/vList2"/>
    <dgm:cxn modelId="{2621B791-8166-45C3-BD78-DF3D7C49864F}" type="presParOf" srcId="{B77A5E7D-C543-4D6C-86A6-A409B5864385}" destId="{24DB025F-545B-4A02-9341-C9EBC57534CA}" srcOrd="6" destOrd="0" presId="urn:microsoft.com/office/officeart/2005/8/layout/vList2"/>
    <dgm:cxn modelId="{601D6536-C88C-4D62-B1A0-60B41376E2B9}" type="presParOf" srcId="{B77A5E7D-C543-4D6C-86A6-A409B5864385}" destId="{1ACCAA0E-4BD3-40DE-A8AD-6C9AC258F5E1}" srcOrd="7" destOrd="0" presId="urn:microsoft.com/office/officeart/2005/8/layout/vList2"/>
    <dgm:cxn modelId="{E089A0F0-81F9-4220-B0BB-01BBF58649E3}" type="presParOf" srcId="{B77A5E7D-C543-4D6C-86A6-A409B5864385}" destId="{2DE4A44F-1610-4804-9FFE-AD09A1958DE6}" srcOrd="8" destOrd="0" presId="urn:microsoft.com/office/officeart/2005/8/layout/vList2"/>
    <dgm:cxn modelId="{26FF8265-6E35-4DF0-8FD7-B6004F6BA7AF}" type="presParOf" srcId="{B77A5E7D-C543-4D6C-86A6-A409B5864385}" destId="{892C59BB-1A14-4311-BA03-BEF5FC172B17}" srcOrd="9" destOrd="0" presId="urn:microsoft.com/office/officeart/2005/8/layout/vList2"/>
    <dgm:cxn modelId="{7D96E624-E85E-4DFE-85AB-99A0D6EEC503}" type="presParOf" srcId="{B77A5E7D-C543-4D6C-86A6-A409B5864385}" destId="{B40F5E5B-5827-42D5-8C3F-65BDDFECB74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A0B4AA-F9E6-4F1D-87E6-9E32ADF5FD2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357472C-DFA6-49C1-A555-753687FCBB0C}">
      <dgm:prSet phldrT="[Text]"/>
      <dgm:spPr/>
      <dgm:t>
        <a:bodyPr/>
        <a:lstStyle/>
        <a:p>
          <a:pPr algn="l"/>
          <a:r>
            <a:rPr lang="en-US" b="0" i="0" dirty="0"/>
            <a:t>Mobile app automation testing involves using automated scripts to test mobile applications on various devices and platforms, ensuring their functionality, performance, and user experience.</a:t>
          </a:r>
          <a:endParaRPr lang="en-US" dirty="0"/>
        </a:p>
      </dgm:t>
    </dgm:pt>
    <dgm:pt modelId="{89DBBC3C-1957-4940-97C5-6585431FD559}" type="parTrans" cxnId="{D59DA4EC-B37A-4E14-89A1-6B89DDEC69CE}">
      <dgm:prSet/>
      <dgm:spPr/>
      <dgm:t>
        <a:bodyPr/>
        <a:lstStyle/>
        <a:p>
          <a:endParaRPr lang="en-US"/>
        </a:p>
      </dgm:t>
    </dgm:pt>
    <dgm:pt modelId="{A8201A04-94C1-4288-80B7-E583984F3CEE}" type="sibTrans" cxnId="{D59DA4EC-B37A-4E14-89A1-6B89DDEC69CE}">
      <dgm:prSet/>
      <dgm:spPr/>
      <dgm:t>
        <a:bodyPr/>
        <a:lstStyle/>
        <a:p>
          <a:endParaRPr lang="en-US"/>
        </a:p>
      </dgm:t>
    </dgm:pt>
    <dgm:pt modelId="{505BE29D-8557-49AE-A053-D88941F627B7}">
      <dgm:prSet phldrT="[Text]"/>
      <dgm:spPr/>
      <dgm:t>
        <a:bodyPr/>
        <a:lstStyle/>
        <a:p>
          <a:pPr algn="l"/>
          <a:r>
            <a:rPr lang="en-US" b="0" i="0" dirty="0"/>
            <a:t>Automation frameworks help organize and structure test scripts, making them easier to maintain, reusable, and scalable. They also provide reporting capabilities and enhance collaboration among team members.</a:t>
          </a:r>
          <a:endParaRPr lang="en-US" dirty="0"/>
        </a:p>
      </dgm:t>
    </dgm:pt>
    <dgm:pt modelId="{DD91E888-82E0-47CA-9F65-9BD74FA9BCF1}" type="parTrans" cxnId="{34E8BF76-3C66-469B-A726-2B38D2990626}">
      <dgm:prSet/>
      <dgm:spPr/>
      <dgm:t>
        <a:bodyPr/>
        <a:lstStyle/>
        <a:p>
          <a:endParaRPr lang="en-US"/>
        </a:p>
      </dgm:t>
    </dgm:pt>
    <dgm:pt modelId="{D3F40870-4B07-4B75-9346-E77FA7024264}" type="sibTrans" cxnId="{34E8BF76-3C66-469B-A726-2B38D2990626}">
      <dgm:prSet/>
      <dgm:spPr/>
      <dgm:t>
        <a:bodyPr/>
        <a:lstStyle/>
        <a:p>
          <a:endParaRPr lang="en-US"/>
        </a:p>
      </dgm:t>
    </dgm:pt>
    <dgm:pt modelId="{A6E8C158-1700-4514-9C70-2BB39E70CA14}" type="pres">
      <dgm:prSet presAssocID="{76A0B4AA-F9E6-4F1D-87E6-9E32ADF5FD2E}" presName="diagram" presStyleCnt="0">
        <dgm:presLayoutVars>
          <dgm:dir/>
          <dgm:resizeHandles val="exact"/>
        </dgm:presLayoutVars>
      </dgm:prSet>
      <dgm:spPr/>
    </dgm:pt>
    <dgm:pt modelId="{ABAFE2AE-63CE-4C3A-B4A5-9A35439049C7}" type="pres">
      <dgm:prSet presAssocID="{C357472C-DFA6-49C1-A555-753687FCBB0C}" presName="node" presStyleLbl="node1" presStyleIdx="0" presStyleCnt="2" custLinFactNeighborX="671" custLinFactNeighborY="10791">
        <dgm:presLayoutVars>
          <dgm:bulletEnabled val="1"/>
        </dgm:presLayoutVars>
      </dgm:prSet>
      <dgm:spPr/>
    </dgm:pt>
    <dgm:pt modelId="{9CE6B764-8535-4952-8662-90C38F92CD3B}" type="pres">
      <dgm:prSet presAssocID="{A8201A04-94C1-4288-80B7-E583984F3CEE}" presName="sibTrans" presStyleCnt="0"/>
      <dgm:spPr/>
    </dgm:pt>
    <dgm:pt modelId="{579FFC56-9392-4E4C-9466-95DD50614A12}" type="pres">
      <dgm:prSet presAssocID="{505BE29D-8557-49AE-A053-D88941F627B7}" presName="node" presStyleLbl="node1" presStyleIdx="1" presStyleCnt="2" custLinFactNeighborX="118" custLinFactNeighborY="-2182">
        <dgm:presLayoutVars>
          <dgm:bulletEnabled val="1"/>
        </dgm:presLayoutVars>
      </dgm:prSet>
      <dgm:spPr/>
    </dgm:pt>
  </dgm:ptLst>
  <dgm:cxnLst>
    <dgm:cxn modelId="{507E382E-F215-4DCA-939B-32C45240994E}" type="presOf" srcId="{505BE29D-8557-49AE-A053-D88941F627B7}" destId="{579FFC56-9392-4E4C-9466-95DD50614A12}" srcOrd="0" destOrd="0" presId="urn:microsoft.com/office/officeart/2005/8/layout/default"/>
    <dgm:cxn modelId="{A996C033-0D48-45B6-9905-9CFC4E25F521}" type="presOf" srcId="{76A0B4AA-F9E6-4F1D-87E6-9E32ADF5FD2E}" destId="{A6E8C158-1700-4514-9C70-2BB39E70CA14}" srcOrd="0" destOrd="0" presId="urn:microsoft.com/office/officeart/2005/8/layout/default"/>
    <dgm:cxn modelId="{34E8BF76-3C66-469B-A726-2B38D2990626}" srcId="{76A0B4AA-F9E6-4F1D-87E6-9E32ADF5FD2E}" destId="{505BE29D-8557-49AE-A053-D88941F627B7}" srcOrd="1" destOrd="0" parTransId="{DD91E888-82E0-47CA-9F65-9BD74FA9BCF1}" sibTransId="{D3F40870-4B07-4B75-9346-E77FA7024264}"/>
    <dgm:cxn modelId="{B573C7DB-422A-4FE2-9650-E00EF5454EE6}" type="presOf" srcId="{C357472C-DFA6-49C1-A555-753687FCBB0C}" destId="{ABAFE2AE-63CE-4C3A-B4A5-9A35439049C7}" srcOrd="0" destOrd="0" presId="urn:microsoft.com/office/officeart/2005/8/layout/default"/>
    <dgm:cxn modelId="{D59DA4EC-B37A-4E14-89A1-6B89DDEC69CE}" srcId="{76A0B4AA-F9E6-4F1D-87E6-9E32ADF5FD2E}" destId="{C357472C-DFA6-49C1-A555-753687FCBB0C}" srcOrd="0" destOrd="0" parTransId="{89DBBC3C-1957-4940-97C5-6585431FD559}" sibTransId="{A8201A04-94C1-4288-80B7-E583984F3CEE}"/>
    <dgm:cxn modelId="{9484661F-1217-4FD0-A1FD-9694C470B7FB}" type="presParOf" srcId="{A6E8C158-1700-4514-9C70-2BB39E70CA14}" destId="{ABAFE2AE-63CE-4C3A-B4A5-9A35439049C7}" srcOrd="0" destOrd="0" presId="urn:microsoft.com/office/officeart/2005/8/layout/default"/>
    <dgm:cxn modelId="{7A39B060-2014-46FC-AD6E-F5B301220F15}" type="presParOf" srcId="{A6E8C158-1700-4514-9C70-2BB39E70CA14}" destId="{9CE6B764-8535-4952-8662-90C38F92CD3B}" srcOrd="1" destOrd="0" presId="urn:microsoft.com/office/officeart/2005/8/layout/default"/>
    <dgm:cxn modelId="{660517FD-3BDD-4089-8A53-B0ADB9CF5078}" type="presParOf" srcId="{A6E8C158-1700-4514-9C70-2BB39E70CA14}" destId="{579FFC56-9392-4E4C-9466-95DD50614A1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A14196-BA2C-441B-95CD-0C642958EBD0}" type="doc">
      <dgm:prSet loTypeId="urn:microsoft.com/office/officeart/2005/8/layout/vList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60BF93EF-6CD3-4AFF-AE45-CFB0CA887D9E}">
      <dgm:prSet phldrT="[Text]"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Appium (for mobile app automation)</a:t>
          </a:r>
          <a:endParaRPr lang="en-US" dirty="0">
            <a:solidFill>
              <a:schemeClr val="tx1"/>
            </a:solidFill>
          </a:endParaRPr>
        </a:p>
      </dgm:t>
    </dgm:pt>
    <dgm:pt modelId="{67231BA0-9705-404C-85BC-03D633019A00}" type="parTrans" cxnId="{38A747BC-BA75-4C0A-B062-C49EC2A160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D3A0E15-84E8-48E7-B218-65C4FEB37852}" type="sibTrans" cxnId="{38A747BC-BA75-4C0A-B062-C49EC2A160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746066-1C29-4565-966C-D494F06153A3}">
      <dgm:prSet phldrT="[Text]"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Cucumber (for behavior-driven development)</a:t>
          </a:r>
          <a:endParaRPr lang="en-US" dirty="0">
            <a:solidFill>
              <a:schemeClr val="tx1"/>
            </a:solidFill>
          </a:endParaRPr>
        </a:p>
      </dgm:t>
    </dgm:pt>
    <dgm:pt modelId="{BCB93B40-DE82-463E-9763-A89F7626C123}" type="parTrans" cxnId="{153E20E6-DAEA-45C3-B978-76D9698A371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AAEFFB-42C5-4E83-B0B6-273DE10211F1}" type="sibTrans" cxnId="{153E20E6-DAEA-45C3-B978-76D9698A371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869F6A-0A9A-443E-BD50-C6772037C4CB}">
      <dgm:prSet phldrT="[Text]"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TestNG (for test execution and reporting)</a:t>
          </a:r>
          <a:endParaRPr lang="en-US" dirty="0">
            <a:solidFill>
              <a:schemeClr val="tx1"/>
            </a:solidFill>
          </a:endParaRPr>
        </a:p>
      </dgm:t>
    </dgm:pt>
    <dgm:pt modelId="{20A0AFEB-51B8-47CB-9998-F4E4739877B6}" type="parTrans" cxnId="{FDF29F72-3A05-41C3-B4E4-3950F6C5281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F83B59-717A-47BF-A4DC-7DD58386BE1C}" type="sibTrans" cxnId="{FDF29F72-3A05-41C3-B4E4-3950F6C5281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9973D0-12AC-46EF-B47E-EB9874A45F7A}">
      <dgm:prSet phldrT="[Text]"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Selenium (for web automation using Java)</a:t>
          </a:r>
          <a:endParaRPr lang="en-US" dirty="0">
            <a:solidFill>
              <a:schemeClr val="tx1"/>
            </a:solidFill>
          </a:endParaRPr>
        </a:p>
      </dgm:t>
    </dgm:pt>
    <dgm:pt modelId="{B26957E2-0A1F-4A8A-A8C4-AB6A38F294F9}" type="parTrans" cxnId="{C7C071F5-EEE0-4C3D-91C7-3E22E8202F7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99E042-272E-4187-BC08-7853EAF252D3}" type="sibTrans" cxnId="{C7C071F5-EEE0-4C3D-91C7-3E22E8202F7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B8DF0E-DB33-44A3-91DD-5791BC0B2091}">
      <dgm:prSet phldrT="[Text]"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Appium Inspector: A graphical tool for inspecting and interacting with mobile app elements during test script development and debugging</a:t>
          </a:r>
          <a:endParaRPr lang="en-US" dirty="0">
            <a:solidFill>
              <a:schemeClr val="tx1"/>
            </a:solidFill>
          </a:endParaRPr>
        </a:p>
      </dgm:t>
    </dgm:pt>
    <dgm:pt modelId="{5D4A394F-B336-4F70-877B-B8683B9237FC}" type="parTrans" cxnId="{C095C5B8-8D5E-4D3A-8D46-30D1935C85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265D1E-A540-4D9E-B646-7E786F680A3A}" type="sibTrans" cxnId="{C095C5B8-8D5E-4D3A-8D46-30D1935C85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1037FE5-7F37-4609-A9AC-5BF893E9CBA0}" type="pres">
      <dgm:prSet presAssocID="{D4A14196-BA2C-441B-95CD-0C642958EBD0}" presName="linearFlow" presStyleCnt="0">
        <dgm:presLayoutVars>
          <dgm:dir/>
          <dgm:resizeHandles val="exact"/>
        </dgm:presLayoutVars>
      </dgm:prSet>
      <dgm:spPr/>
    </dgm:pt>
    <dgm:pt modelId="{679640F2-D6B1-415C-A8A0-50FC362B9E1C}" type="pres">
      <dgm:prSet presAssocID="{60BF93EF-6CD3-4AFF-AE45-CFB0CA887D9E}" presName="composite" presStyleCnt="0"/>
      <dgm:spPr/>
    </dgm:pt>
    <dgm:pt modelId="{2B3358ED-5EA5-42E2-BF84-C005A4B73FF0}" type="pres">
      <dgm:prSet presAssocID="{60BF93EF-6CD3-4AFF-AE45-CFB0CA887D9E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581CC00-1328-40FA-94CC-0332E95E96C6}" type="pres">
      <dgm:prSet presAssocID="{60BF93EF-6CD3-4AFF-AE45-CFB0CA887D9E}" presName="txShp" presStyleLbl="node1" presStyleIdx="0" presStyleCnt="5">
        <dgm:presLayoutVars>
          <dgm:bulletEnabled val="1"/>
        </dgm:presLayoutVars>
      </dgm:prSet>
      <dgm:spPr/>
    </dgm:pt>
    <dgm:pt modelId="{E7E646E4-E0F6-4D1F-B579-9F16A5EFBB0F}" type="pres">
      <dgm:prSet presAssocID="{ED3A0E15-84E8-48E7-B218-65C4FEB37852}" presName="spacing" presStyleCnt="0"/>
      <dgm:spPr/>
    </dgm:pt>
    <dgm:pt modelId="{21DD509A-5F8C-41CF-A307-96B4EFCCF19C}" type="pres">
      <dgm:prSet presAssocID="{85746066-1C29-4565-966C-D494F06153A3}" presName="composite" presStyleCnt="0"/>
      <dgm:spPr/>
    </dgm:pt>
    <dgm:pt modelId="{3D1FBE01-8C46-4253-A70E-6F296A980EE8}" type="pres">
      <dgm:prSet presAssocID="{85746066-1C29-4565-966C-D494F06153A3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51E6BB6F-1F8B-4DA0-B102-5562C75FB0B4}" type="pres">
      <dgm:prSet presAssocID="{85746066-1C29-4565-966C-D494F06153A3}" presName="txShp" presStyleLbl="node1" presStyleIdx="1" presStyleCnt="5">
        <dgm:presLayoutVars>
          <dgm:bulletEnabled val="1"/>
        </dgm:presLayoutVars>
      </dgm:prSet>
      <dgm:spPr/>
    </dgm:pt>
    <dgm:pt modelId="{70E67F2F-9CB9-4FFD-8349-F897C19E13EE}" type="pres">
      <dgm:prSet presAssocID="{94AAEFFB-42C5-4E83-B0B6-273DE10211F1}" presName="spacing" presStyleCnt="0"/>
      <dgm:spPr/>
    </dgm:pt>
    <dgm:pt modelId="{7D6C7E2F-1723-4E4E-81E8-E94AC86C5FC2}" type="pres">
      <dgm:prSet presAssocID="{44869F6A-0A9A-443E-BD50-C6772037C4CB}" presName="composite" presStyleCnt="0"/>
      <dgm:spPr/>
    </dgm:pt>
    <dgm:pt modelId="{1BC6E6CB-E344-4AEF-88CF-817512403463}" type="pres">
      <dgm:prSet presAssocID="{44869F6A-0A9A-443E-BD50-C6772037C4CB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F7AB7499-E30D-4002-9FED-32111C2BC121}" type="pres">
      <dgm:prSet presAssocID="{44869F6A-0A9A-443E-BD50-C6772037C4CB}" presName="txShp" presStyleLbl="node1" presStyleIdx="2" presStyleCnt="5">
        <dgm:presLayoutVars>
          <dgm:bulletEnabled val="1"/>
        </dgm:presLayoutVars>
      </dgm:prSet>
      <dgm:spPr/>
    </dgm:pt>
    <dgm:pt modelId="{CA6D4A17-917D-4CEF-A9E4-28336AF0B233}" type="pres">
      <dgm:prSet presAssocID="{B0F83B59-717A-47BF-A4DC-7DD58386BE1C}" presName="spacing" presStyleCnt="0"/>
      <dgm:spPr/>
    </dgm:pt>
    <dgm:pt modelId="{54F96D49-0F63-45F1-9F98-FF013BD9FAE8}" type="pres">
      <dgm:prSet presAssocID="{8E9973D0-12AC-46EF-B47E-EB9874A45F7A}" presName="composite" presStyleCnt="0"/>
      <dgm:spPr/>
    </dgm:pt>
    <dgm:pt modelId="{6A82C301-BE46-4538-A7F6-C745D4D099B8}" type="pres">
      <dgm:prSet presAssocID="{8E9973D0-12AC-46EF-B47E-EB9874A45F7A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EC676C-4F93-4D33-B8AF-474304A32C6F}" type="pres">
      <dgm:prSet presAssocID="{8E9973D0-12AC-46EF-B47E-EB9874A45F7A}" presName="txShp" presStyleLbl="node1" presStyleIdx="3" presStyleCnt="5">
        <dgm:presLayoutVars>
          <dgm:bulletEnabled val="1"/>
        </dgm:presLayoutVars>
      </dgm:prSet>
      <dgm:spPr/>
    </dgm:pt>
    <dgm:pt modelId="{04578D07-8DD9-4136-88DF-FC23422A6EC5}" type="pres">
      <dgm:prSet presAssocID="{5399E042-272E-4187-BC08-7853EAF252D3}" presName="spacing" presStyleCnt="0"/>
      <dgm:spPr/>
    </dgm:pt>
    <dgm:pt modelId="{3F511772-7E58-4A20-A16B-532C902F9302}" type="pres">
      <dgm:prSet presAssocID="{3EB8DF0E-DB33-44A3-91DD-5791BC0B2091}" presName="composite" presStyleCnt="0"/>
      <dgm:spPr/>
    </dgm:pt>
    <dgm:pt modelId="{C1D25F26-0D1C-4C6E-A488-10990CEE5B20}" type="pres">
      <dgm:prSet presAssocID="{3EB8DF0E-DB33-44A3-91DD-5791BC0B2091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t="-1000" b="-1000"/>
          </a:stretch>
        </a:blipFill>
      </dgm:spPr>
    </dgm:pt>
    <dgm:pt modelId="{DA493ADF-D349-4861-BE1E-46A535F3F2BD}" type="pres">
      <dgm:prSet presAssocID="{3EB8DF0E-DB33-44A3-91DD-5791BC0B2091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662827-716D-4808-840F-42A44764FE3D}" type="presOf" srcId="{85746066-1C29-4565-966C-D494F06153A3}" destId="{51E6BB6F-1F8B-4DA0-B102-5562C75FB0B4}" srcOrd="0" destOrd="0" presId="urn:microsoft.com/office/officeart/2005/8/layout/vList3"/>
    <dgm:cxn modelId="{53283B2A-EBF6-4B2B-BA5F-3A89403D7527}" type="presOf" srcId="{44869F6A-0A9A-443E-BD50-C6772037C4CB}" destId="{F7AB7499-E30D-4002-9FED-32111C2BC121}" srcOrd="0" destOrd="0" presId="urn:microsoft.com/office/officeart/2005/8/layout/vList3"/>
    <dgm:cxn modelId="{FDF29F72-3A05-41C3-B4E4-3950F6C5281A}" srcId="{D4A14196-BA2C-441B-95CD-0C642958EBD0}" destId="{44869F6A-0A9A-443E-BD50-C6772037C4CB}" srcOrd="2" destOrd="0" parTransId="{20A0AFEB-51B8-47CB-9998-F4E4739877B6}" sibTransId="{B0F83B59-717A-47BF-A4DC-7DD58386BE1C}"/>
    <dgm:cxn modelId="{1448F873-595D-4367-8E9E-D950F872C50E}" type="presOf" srcId="{8E9973D0-12AC-46EF-B47E-EB9874A45F7A}" destId="{E1EC676C-4F93-4D33-B8AF-474304A32C6F}" srcOrd="0" destOrd="0" presId="urn:microsoft.com/office/officeart/2005/8/layout/vList3"/>
    <dgm:cxn modelId="{85EB3154-41F0-4A10-B8D6-11A36040E7E4}" type="presOf" srcId="{3EB8DF0E-DB33-44A3-91DD-5791BC0B2091}" destId="{DA493ADF-D349-4861-BE1E-46A535F3F2BD}" srcOrd="0" destOrd="0" presId="urn:microsoft.com/office/officeart/2005/8/layout/vList3"/>
    <dgm:cxn modelId="{4C666098-6A81-41F4-A87E-D9B97FF4BD9E}" type="presOf" srcId="{D4A14196-BA2C-441B-95CD-0C642958EBD0}" destId="{11037FE5-7F37-4609-A9AC-5BF893E9CBA0}" srcOrd="0" destOrd="0" presId="urn:microsoft.com/office/officeart/2005/8/layout/vList3"/>
    <dgm:cxn modelId="{C095C5B8-8D5E-4D3A-8D46-30D1935C8586}" srcId="{D4A14196-BA2C-441B-95CD-0C642958EBD0}" destId="{3EB8DF0E-DB33-44A3-91DD-5791BC0B2091}" srcOrd="4" destOrd="0" parTransId="{5D4A394F-B336-4F70-877B-B8683B9237FC}" sibTransId="{FE265D1E-A540-4D9E-B646-7E786F680A3A}"/>
    <dgm:cxn modelId="{38A747BC-BA75-4C0A-B062-C49EC2A1600B}" srcId="{D4A14196-BA2C-441B-95CD-0C642958EBD0}" destId="{60BF93EF-6CD3-4AFF-AE45-CFB0CA887D9E}" srcOrd="0" destOrd="0" parTransId="{67231BA0-9705-404C-85BC-03D633019A00}" sibTransId="{ED3A0E15-84E8-48E7-B218-65C4FEB37852}"/>
    <dgm:cxn modelId="{A1AA2ED2-0C27-4B28-AA77-EE04CF0A7E01}" type="presOf" srcId="{60BF93EF-6CD3-4AFF-AE45-CFB0CA887D9E}" destId="{E581CC00-1328-40FA-94CC-0332E95E96C6}" srcOrd="0" destOrd="0" presId="urn:microsoft.com/office/officeart/2005/8/layout/vList3"/>
    <dgm:cxn modelId="{153E20E6-DAEA-45C3-B978-76D9698A3717}" srcId="{D4A14196-BA2C-441B-95CD-0C642958EBD0}" destId="{85746066-1C29-4565-966C-D494F06153A3}" srcOrd="1" destOrd="0" parTransId="{BCB93B40-DE82-463E-9763-A89F7626C123}" sibTransId="{94AAEFFB-42C5-4E83-B0B6-273DE10211F1}"/>
    <dgm:cxn modelId="{C7C071F5-EEE0-4C3D-91C7-3E22E8202F7D}" srcId="{D4A14196-BA2C-441B-95CD-0C642958EBD0}" destId="{8E9973D0-12AC-46EF-B47E-EB9874A45F7A}" srcOrd="3" destOrd="0" parTransId="{B26957E2-0A1F-4A8A-A8C4-AB6A38F294F9}" sibTransId="{5399E042-272E-4187-BC08-7853EAF252D3}"/>
    <dgm:cxn modelId="{8F7DC0BF-2661-4911-96AB-1A62A93C7D2B}" type="presParOf" srcId="{11037FE5-7F37-4609-A9AC-5BF893E9CBA0}" destId="{679640F2-D6B1-415C-A8A0-50FC362B9E1C}" srcOrd="0" destOrd="0" presId="urn:microsoft.com/office/officeart/2005/8/layout/vList3"/>
    <dgm:cxn modelId="{0B7A9D6A-25CD-495F-8736-66BC5B3746BC}" type="presParOf" srcId="{679640F2-D6B1-415C-A8A0-50FC362B9E1C}" destId="{2B3358ED-5EA5-42E2-BF84-C005A4B73FF0}" srcOrd="0" destOrd="0" presId="urn:microsoft.com/office/officeart/2005/8/layout/vList3"/>
    <dgm:cxn modelId="{BCBFA994-6681-4645-B035-6E8FEBC98BAE}" type="presParOf" srcId="{679640F2-D6B1-415C-A8A0-50FC362B9E1C}" destId="{E581CC00-1328-40FA-94CC-0332E95E96C6}" srcOrd="1" destOrd="0" presId="urn:microsoft.com/office/officeart/2005/8/layout/vList3"/>
    <dgm:cxn modelId="{B0E4B008-57AF-4AC4-AA5D-CB849DD99058}" type="presParOf" srcId="{11037FE5-7F37-4609-A9AC-5BF893E9CBA0}" destId="{E7E646E4-E0F6-4D1F-B579-9F16A5EFBB0F}" srcOrd="1" destOrd="0" presId="urn:microsoft.com/office/officeart/2005/8/layout/vList3"/>
    <dgm:cxn modelId="{DCB606AE-5A0E-4B14-8654-DDFE9B4517A8}" type="presParOf" srcId="{11037FE5-7F37-4609-A9AC-5BF893E9CBA0}" destId="{21DD509A-5F8C-41CF-A307-96B4EFCCF19C}" srcOrd="2" destOrd="0" presId="urn:microsoft.com/office/officeart/2005/8/layout/vList3"/>
    <dgm:cxn modelId="{8784E82D-A893-4F73-A36B-C94EA3CFE520}" type="presParOf" srcId="{21DD509A-5F8C-41CF-A307-96B4EFCCF19C}" destId="{3D1FBE01-8C46-4253-A70E-6F296A980EE8}" srcOrd="0" destOrd="0" presId="urn:microsoft.com/office/officeart/2005/8/layout/vList3"/>
    <dgm:cxn modelId="{EAC86E9C-1A35-4491-9081-AB4556BA99D4}" type="presParOf" srcId="{21DD509A-5F8C-41CF-A307-96B4EFCCF19C}" destId="{51E6BB6F-1F8B-4DA0-B102-5562C75FB0B4}" srcOrd="1" destOrd="0" presId="urn:microsoft.com/office/officeart/2005/8/layout/vList3"/>
    <dgm:cxn modelId="{63CC6A75-767C-4AB3-94CD-E439123B25A9}" type="presParOf" srcId="{11037FE5-7F37-4609-A9AC-5BF893E9CBA0}" destId="{70E67F2F-9CB9-4FFD-8349-F897C19E13EE}" srcOrd="3" destOrd="0" presId="urn:microsoft.com/office/officeart/2005/8/layout/vList3"/>
    <dgm:cxn modelId="{66106A46-77A6-4D83-A7E1-8EFAB89E7562}" type="presParOf" srcId="{11037FE5-7F37-4609-A9AC-5BF893E9CBA0}" destId="{7D6C7E2F-1723-4E4E-81E8-E94AC86C5FC2}" srcOrd="4" destOrd="0" presId="urn:microsoft.com/office/officeart/2005/8/layout/vList3"/>
    <dgm:cxn modelId="{3E11B4DC-CAE6-4C1C-8778-6FE6E1457E12}" type="presParOf" srcId="{7D6C7E2F-1723-4E4E-81E8-E94AC86C5FC2}" destId="{1BC6E6CB-E344-4AEF-88CF-817512403463}" srcOrd="0" destOrd="0" presId="urn:microsoft.com/office/officeart/2005/8/layout/vList3"/>
    <dgm:cxn modelId="{66E358AA-AE50-43EF-9B99-72739863F44A}" type="presParOf" srcId="{7D6C7E2F-1723-4E4E-81E8-E94AC86C5FC2}" destId="{F7AB7499-E30D-4002-9FED-32111C2BC121}" srcOrd="1" destOrd="0" presId="urn:microsoft.com/office/officeart/2005/8/layout/vList3"/>
    <dgm:cxn modelId="{21B6FF6B-DA5A-4902-8825-89B8C4294A3E}" type="presParOf" srcId="{11037FE5-7F37-4609-A9AC-5BF893E9CBA0}" destId="{CA6D4A17-917D-4CEF-A9E4-28336AF0B233}" srcOrd="5" destOrd="0" presId="urn:microsoft.com/office/officeart/2005/8/layout/vList3"/>
    <dgm:cxn modelId="{3EBA4F05-6FD7-4460-A7C7-B5AE22342AC5}" type="presParOf" srcId="{11037FE5-7F37-4609-A9AC-5BF893E9CBA0}" destId="{54F96D49-0F63-45F1-9F98-FF013BD9FAE8}" srcOrd="6" destOrd="0" presId="urn:microsoft.com/office/officeart/2005/8/layout/vList3"/>
    <dgm:cxn modelId="{297D21FB-E8CD-47A2-B1B9-3C6C77D00B75}" type="presParOf" srcId="{54F96D49-0F63-45F1-9F98-FF013BD9FAE8}" destId="{6A82C301-BE46-4538-A7F6-C745D4D099B8}" srcOrd="0" destOrd="0" presId="urn:microsoft.com/office/officeart/2005/8/layout/vList3"/>
    <dgm:cxn modelId="{3E6FEFDB-7E05-42DC-A1B1-1E206FE16A2C}" type="presParOf" srcId="{54F96D49-0F63-45F1-9F98-FF013BD9FAE8}" destId="{E1EC676C-4F93-4D33-B8AF-474304A32C6F}" srcOrd="1" destOrd="0" presId="urn:microsoft.com/office/officeart/2005/8/layout/vList3"/>
    <dgm:cxn modelId="{C4C4B191-7604-4658-8611-D0BDF15D93EA}" type="presParOf" srcId="{11037FE5-7F37-4609-A9AC-5BF893E9CBA0}" destId="{04578D07-8DD9-4136-88DF-FC23422A6EC5}" srcOrd="7" destOrd="0" presId="urn:microsoft.com/office/officeart/2005/8/layout/vList3"/>
    <dgm:cxn modelId="{20E480AF-FC38-4FD7-BC7D-EAB2B97168BC}" type="presParOf" srcId="{11037FE5-7F37-4609-A9AC-5BF893E9CBA0}" destId="{3F511772-7E58-4A20-A16B-532C902F9302}" srcOrd="8" destOrd="0" presId="urn:microsoft.com/office/officeart/2005/8/layout/vList3"/>
    <dgm:cxn modelId="{F8BD45D5-A4E2-4F97-9D8A-51694718F883}" type="presParOf" srcId="{3F511772-7E58-4A20-A16B-532C902F9302}" destId="{C1D25F26-0D1C-4C6E-A488-10990CEE5B20}" srcOrd="0" destOrd="0" presId="urn:microsoft.com/office/officeart/2005/8/layout/vList3"/>
    <dgm:cxn modelId="{5565076F-E5A1-43C5-B105-A66BB19C763D}" type="presParOf" srcId="{3F511772-7E58-4A20-A16B-532C902F9302}" destId="{DA493ADF-D349-4861-BE1E-46A535F3F2B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1D7CF8-8EAA-44E3-9EA2-98C835B53264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1551986-8D8C-4FDF-AB95-C56829FD010D}">
      <dgm:prSet phldrT="[Text]"/>
      <dgm:spPr/>
      <dgm:t>
        <a:bodyPr/>
        <a:lstStyle/>
        <a:p>
          <a:r>
            <a:rPr lang="en-US" b="0" i="0" dirty="0"/>
            <a:t>Java JDK</a:t>
          </a:r>
          <a:endParaRPr lang="en-US" dirty="0"/>
        </a:p>
      </dgm:t>
    </dgm:pt>
    <dgm:pt modelId="{F830D9BD-C943-44F3-B5D6-44F224800F39}" type="parTrans" cxnId="{D7CFB689-975F-4D1A-AB96-EF9EA143CBE3}">
      <dgm:prSet/>
      <dgm:spPr/>
      <dgm:t>
        <a:bodyPr/>
        <a:lstStyle/>
        <a:p>
          <a:endParaRPr lang="en-US"/>
        </a:p>
      </dgm:t>
    </dgm:pt>
    <dgm:pt modelId="{C8D06949-B473-47E8-B771-BD6C49199DF3}" type="sibTrans" cxnId="{D7CFB689-975F-4D1A-AB96-EF9EA143CBE3}">
      <dgm:prSet/>
      <dgm:spPr/>
      <dgm:t>
        <a:bodyPr/>
        <a:lstStyle/>
        <a:p>
          <a:endParaRPr lang="en-US"/>
        </a:p>
      </dgm:t>
    </dgm:pt>
    <dgm:pt modelId="{DB00F502-1DD6-44A3-878F-246DB90580BF}">
      <dgm:prSet phldrT="[Text]"/>
      <dgm:spPr/>
      <dgm:t>
        <a:bodyPr/>
        <a:lstStyle/>
        <a:p>
          <a:r>
            <a:rPr lang="en-US" b="0" i="0" dirty="0"/>
            <a:t>Appium Server</a:t>
          </a:r>
          <a:endParaRPr lang="en-US" dirty="0"/>
        </a:p>
      </dgm:t>
    </dgm:pt>
    <dgm:pt modelId="{B4B6EF65-BC7F-4E76-AA94-441C71160C39}" type="parTrans" cxnId="{476099EF-4282-4B6D-BB17-3F8AC8DD9CC9}">
      <dgm:prSet/>
      <dgm:spPr/>
      <dgm:t>
        <a:bodyPr/>
        <a:lstStyle/>
        <a:p>
          <a:endParaRPr lang="en-US"/>
        </a:p>
      </dgm:t>
    </dgm:pt>
    <dgm:pt modelId="{30A9513D-51A9-419A-BC80-82936FE912E3}" type="sibTrans" cxnId="{476099EF-4282-4B6D-BB17-3F8AC8DD9CC9}">
      <dgm:prSet/>
      <dgm:spPr/>
      <dgm:t>
        <a:bodyPr/>
        <a:lstStyle/>
        <a:p>
          <a:endParaRPr lang="en-US"/>
        </a:p>
      </dgm:t>
    </dgm:pt>
    <dgm:pt modelId="{EA320C20-0360-4CB5-A129-E7D0988547CB}">
      <dgm:prSet phldrT="[Text]"/>
      <dgm:spPr/>
      <dgm:t>
        <a:bodyPr/>
        <a:lstStyle/>
        <a:p>
          <a:r>
            <a:rPr lang="en-US" b="0" i="0" dirty="0"/>
            <a:t>IDE</a:t>
          </a:r>
          <a:endParaRPr lang="en-US" dirty="0"/>
        </a:p>
      </dgm:t>
    </dgm:pt>
    <dgm:pt modelId="{78442EAA-2146-4696-9092-916F80C22681}" type="parTrans" cxnId="{305D4F69-7E88-40C2-8E80-0C431A128A98}">
      <dgm:prSet/>
      <dgm:spPr/>
      <dgm:t>
        <a:bodyPr/>
        <a:lstStyle/>
        <a:p>
          <a:endParaRPr lang="en-US"/>
        </a:p>
      </dgm:t>
    </dgm:pt>
    <dgm:pt modelId="{C7F5F4BB-6365-4CE8-916C-870D09CE0BA8}" type="sibTrans" cxnId="{305D4F69-7E88-40C2-8E80-0C431A128A98}">
      <dgm:prSet/>
      <dgm:spPr/>
      <dgm:t>
        <a:bodyPr/>
        <a:lstStyle/>
        <a:p>
          <a:endParaRPr lang="en-US"/>
        </a:p>
      </dgm:t>
    </dgm:pt>
    <dgm:pt modelId="{3F05B63D-2FC7-429D-909B-57EA0C100904}">
      <dgm:prSet phldrT="[Text]"/>
      <dgm:spPr/>
      <dgm:t>
        <a:bodyPr/>
        <a:lstStyle/>
        <a:p>
          <a:r>
            <a:rPr lang="en-US" b="0" i="0" dirty="0"/>
            <a:t>Android SDK/Xcode</a:t>
          </a:r>
          <a:endParaRPr lang="en-US" dirty="0"/>
        </a:p>
      </dgm:t>
    </dgm:pt>
    <dgm:pt modelId="{B38B6FDD-1BF9-42C6-9669-167E21D06094}" type="parTrans" cxnId="{D5460AFF-191B-489B-BB29-C7CD4BEB3B41}">
      <dgm:prSet/>
      <dgm:spPr/>
      <dgm:t>
        <a:bodyPr/>
        <a:lstStyle/>
        <a:p>
          <a:endParaRPr lang="en-US"/>
        </a:p>
      </dgm:t>
    </dgm:pt>
    <dgm:pt modelId="{6D50BE92-3AC6-4BB4-B136-C8A3033E00C6}" type="sibTrans" cxnId="{D5460AFF-191B-489B-BB29-C7CD4BEB3B41}">
      <dgm:prSet/>
      <dgm:spPr/>
      <dgm:t>
        <a:bodyPr/>
        <a:lstStyle/>
        <a:p>
          <a:endParaRPr lang="en-US"/>
        </a:p>
      </dgm:t>
    </dgm:pt>
    <dgm:pt modelId="{7C87C71D-E683-4308-BC46-3E1432377C0F}">
      <dgm:prSet phldrT="[Text]"/>
      <dgm:spPr/>
      <dgm:t>
        <a:bodyPr/>
        <a:lstStyle/>
        <a:p>
          <a:pPr algn="l"/>
          <a:r>
            <a:rPr lang="en-US" b="0" i="0" dirty="0"/>
            <a:t>-Needed to write and run Java code. </a:t>
          </a:r>
          <a:endParaRPr lang="en-US" dirty="0"/>
        </a:p>
      </dgm:t>
    </dgm:pt>
    <dgm:pt modelId="{778C3A0E-EEAA-47E2-BABF-015B114DB89F}" type="parTrans" cxnId="{9CB6762B-DDBB-4C4B-AF2D-C77D6CEAD820}">
      <dgm:prSet/>
      <dgm:spPr/>
      <dgm:t>
        <a:bodyPr/>
        <a:lstStyle/>
        <a:p>
          <a:endParaRPr lang="en-US"/>
        </a:p>
      </dgm:t>
    </dgm:pt>
    <dgm:pt modelId="{D25C2401-F89F-458C-828F-0674BF7C54AA}" type="sibTrans" cxnId="{9CB6762B-DDBB-4C4B-AF2D-C77D6CEAD820}">
      <dgm:prSet/>
      <dgm:spPr/>
      <dgm:t>
        <a:bodyPr/>
        <a:lstStyle/>
        <a:p>
          <a:endParaRPr lang="en-US"/>
        </a:p>
      </dgm:t>
    </dgm:pt>
    <dgm:pt modelId="{487678B9-6416-44C1-9D40-D2D3B7FD184E}">
      <dgm:prSet phldrT="[Text]"/>
      <dgm:spPr/>
      <dgm:t>
        <a:bodyPr/>
        <a:lstStyle/>
        <a:p>
          <a:pPr algn="l"/>
          <a:r>
            <a:rPr lang="en-US" b="0" i="0" dirty="0"/>
            <a:t> For Android/iOS mobile app testing, respective SDKs must be installed. </a:t>
          </a:r>
          <a:endParaRPr lang="en-US" dirty="0"/>
        </a:p>
      </dgm:t>
    </dgm:pt>
    <dgm:pt modelId="{84958482-A98C-4E05-B856-24B5B99A9248}" type="parTrans" cxnId="{DCDF8891-41D5-4488-AA4A-F0A53FB84860}">
      <dgm:prSet/>
      <dgm:spPr/>
      <dgm:t>
        <a:bodyPr/>
        <a:lstStyle/>
        <a:p>
          <a:endParaRPr lang="en-US"/>
        </a:p>
      </dgm:t>
    </dgm:pt>
    <dgm:pt modelId="{1266A113-24C2-4A95-BF66-815637C7C48B}" type="sibTrans" cxnId="{DCDF8891-41D5-4488-AA4A-F0A53FB84860}">
      <dgm:prSet/>
      <dgm:spPr/>
      <dgm:t>
        <a:bodyPr/>
        <a:lstStyle/>
        <a:p>
          <a:endParaRPr lang="en-US"/>
        </a:p>
      </dgm:t>
    </dgm:pt>
    <dgm:pt modelId="{81767438-5650-4461-B31D-99568C0CCC0F}">
      <dgm:prSet phldrT="[Text]"/>
      <dgm:spPr/>
      <dgm:t>
        <a:bodyPr/>
        <a:lstStyle/>
        <a:p>
          <a:pPr algn="l"/>
          <a:r>
            <a:rPr lang="en-US" b="0" i="0" dirty="0"/>
            <a:t>To interact with mobile devices and execute automation tests. </a:t>
          </a:r>
          <a:endParaRPr lang="en-US" dirty="0"/>
        </a:p>
      </dgm:t>
    </dgm:pt>
    <dgm:pt modelId="{F3A8BD55-C582-49AF-A440-231B7B378A2D}" type="parTrans" cxnId="{43787A28-5D18-48FB-928B-71340CA4F897}">
      <dgm:prSet/>
      <dgm:spPr/>
      <dgm:t>
        <a:bodyPr/>
        <a:lstStyle/>
        <a:p>
          <a:endParaRPr lang="en-US"/>
        </a:p>
      </dgm:t>
    </dgm:pt>
    <dgm:pt modelId="{3656CA10-CBB5-4A7D-8E97-6F7A4AD83EA5}" type="sibTrans" cxnId="{43787A28-5D18-48FB-928B-71340CA4F897}">
      <dgm:prSet/>
      <dgm:spPr/>
      <dgm:t>
        <a:bodyPr/>
        <a:lstStyle/>
        <a:p>
          <a:endParaRPr lang="en-US"/>
        </a:p>
      </dgm:t>
    </dgm:pt>
    <dgm:pt modelId="{FC86A4A4-27DF-4E1F-A61D-D70F6BE394B8}">
      <dgm:prSet phldrT="[Text]"/>
      <dgm:spPr/>
      <dgm:t>
        <a:bodyPr/>
        <a:lstStyle/>
        <a:p>
          <a:pPr algn="l"/>
          <a:r>
            <a:rPr lang="en-US" b="0" i="0" dirty="0"/>
            <a:t>An Integrated Development Environment (e.g., Eclipse, IntelliJ) for writing and managing code.</a:t>
          </a:r>
          <a:endParaRPr lang="en-US" dirty="0"/>
        </a:p>
      </dgm:t>
    </dgm:pt>
    <dgm:pt modelId="{6BD64FDC-C17C-4C86-B81F-ABCB9DBAE1CA}" type="parTrans" cxnId="{EE11D36F-253D-4882-883B-3059A9435289}">
      <dgm:prSet/>
      <dgm:spPr/>
      <dgm:t>
        <a:bodyPr/>
        <a:lstStyle/>
        <a:p>
          <a:endParaRPr lang="en-US"/>
        </a:p>
      </dgm:t>
    </dgm:pt>
    <dgm:pt modelId="{DA5DD421-F1DC-4F33-921D-6FC736B4A323}" type="sibTrans" cxnId="{EE11D36F-253D-4882-883B-3059A9435289}">
      <dgm:prSet/>
      <dgm:spPr/>
      <dgm:t>
        <a:bodyPr/>
        <a:lstStyle/>
        <a:p>
          <a:endParaRPr lang="en-US"/>
        </a:p>
      </dgm:t>
    </dgm:pt>
    <dgm:pt modelId="{CAEEECA4-F209-49E4-BBA7-B32C0ED20E33}">
      <dgm:prSet phldrT="[Text]"/>
      <dgm:spPr/>
      <dgm:t>
        <a:bodyPr/>
        <a:lstStyle/>
        <a:p>
          <a:pPr algn="l"/>
          <a:r>
            <a:rPr lang="en-US" dirty="0"/>
            <a:t>-Latest version preferred 8 upwards</a:t>
          </a:r>
        </a:p>
      </dgm:t>
    </dgm:pt>
    <dgm:pt modelId="{A98D7E07-FF05-4735-A3AA-299F23A4165B}" type="parTrans" cxnId="{31A7C701-841B-43AB-8511-138BD3AE0120}">
      <dgm:prSet/>
      <dgm:spPr/>
      <dgm:t>
        <a:bodyPr/>
        <a:lstStyle/>
        <a:p>
          <a:endParaRPr lang="en-US"/>
        </a:p>
      </dgm:t>
    </dgm:pt>
    <dgm:pt modelId="{B515AD83-7236-47DB-93BB-A62865237740}" type="sibTrans" cxnId="{31A7C701-841B-43AB-8511-138BD3AE0120}">
      <dgm:prSet/>
      <dgm:spPr/>
      <dgm:t>
        <a:bodyPr/>
        <a:lstStyle/>
        <a:p>
          <a:endParaRPr lang="en-US"/>
        </a:p>
      </dgm:t>
    </dgm:pt>
    <dgm:pt modelId="{23DC5189-4EBF-455A-B57B-DB7F8E518462}" type="pres">
      <dgm:prSet presAssocID="{731D7CF8-8EAA-44E3-9EA2-98C835B53264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54B676D-98BA-4733-A1B8-5615FDC4C822}" type="pres">
      <dgm:prSet presAssocID="{EA320C20-0360-4CB5-A129-E7D0988547CB}" presName="ChildAccent4" presStyleCnt="0"/>
      <dgm:spPr/>
    </dgm:pt>
    <dgm:pt modelId="{91A6D3EF-C9EB-418E-B9F5-C5340B44054D}" type="pres">
      <dgm:prSet presAssocID="{EA320C20-0360-4CB5-A129-E7D0988547CB}" presName="ChildAccent" presStyleLbl="alignImgPlace1" presStyleIdx="0" presStyleCnt="4"/>
      <dgm:spPr/>
    </dgm:pt>
    <dgm:pt modelId="{11DD53D5-E226-4D84-BA0C-DC785089D205}" type="pres">
      <dgm:prSet presAssocID="{EA320C20-0360-4CB5-A129-E7D0988547CB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F1779A-A65C-4C7B-82C9-548111C4F853}" type="pres">
      <dgm:prSet presAssocID="{EA320C20-0360-4CB5-A129-E7D0988547CB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D44D1819-36F1-49A4-B0D7-A4589A7881E0}" type="pres">
      <dgm:prSet presAssocID="{DB00F502-1DD6-44A3-878F-246DB90580BF}" presName="ChildAccent3" presStyleCnt="0"/>
      <dgm:spPr/>
    </dgm:pt>
    <dgm:pt modelId="{2801D514-B35A-41E0-BA4D-E717E46CEDAE}" type="pres">
      <dgm:prSet presAssocID="{DB00F502-1DD6-44A3-878F-246DB90580BF}" presName="ChildAccent" presStyleLbl="alignImgPlace1" presStyleIdx="1" presStyleCnt="4"/>
      <dgm:spPr/>
    </dgm:pt>
    <dgm:pt modelId="{1F04B391-FE31-45FC-934F-73FEEBAD57E1}" type="pres">
      <dgm:prSet presAssocID="{DB00F502-1DD6-44A3-878F-246DB90580BF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053A9F5-9CE0-420A-BA7E-CB082162CBEE}" type="pres">
      <dgm:prSet presAssocID="{DB00F502-1DD6-44A3-878F-246DB90580BF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9F412147-B4AE-40E3-8685-CA3C723937EC}" type="pres">
      <dgm:prSet presAssocID="{3F05B63D-2FC7-429D-909B-57EA0C100904}" presName="ChildAccent2" presStyleCnt="0"/>
      <dgm:spPr/>
    </dgm:pt>
    <dgm:pt modelId="{9953A122-79AE-4427-90AF-8FA1A794CAB7}" type="pres">
      <dgm:prSet presAssocID="{3F05B63D-2FC7-429D-909B-57EA0C100904}" presName="ChildAccent" presStyleLbl="alignImgPlace1" presStyleIdx="2" presStyleCnt="4"/>
      <dgm:spPr/>
    </dgm:pt>
    <dgm:pt modelId="{13FDED31-CE05-437C-A499-ADA55B568E67}" type="pres">
      <dgm:prSet presAssocID="{3F05B63D-2FC7-429D-909B-57EA0C10090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699593-76CA-4AAD-83FF-BFD2364DBC4E}" type="pres">
      <dgm:prSet presAssocID="{3F05B63D-2FC7-429D-909B-57EA0C10090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4619E22D-C416-4B72-BE24-74B20AC96E47}" type="pres">
      <dgm:prSet presAssocID="{91551986-8D8C-4FDF-AB95-C56829FD010D}" presName="ChildAccent1" presStyleCnt="0"/>
      <dgm:spPr/>
    </dgm:pt>
    <dgm:pt modelId="{18E7E07C-2F61-4CC7-93F3-EF45DB118AC3}" type="pres">
      <dgm:prSet presAssocID="{91551986-8D8C-4FDF-AB95-C56829FD010D}" presName="ChildAccent" presStyleLbl="alignImgPlace1" presStyleIdx="3" presStyleCnt="4"/>
      <dgm:spPr/>
    </dgm:pt>
    <dgm:pt modelId="{37B6A3F7-3228-4061-80F3-97A038679D88}" type="pres">
      <dgm:prSet presAssocID="{91551986-8D8C-4FDF-AB95-C56829FD010D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70A4EAA-5B52-4B94-B771-A4E210E473D0}" type="pres">
      <dgm:prSet presAssocID="{91551986-8D8C-4FDF-AB95-C56829FD010D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31A7C701-841B-43AB-8511-138BD3AE0120}" srcId="{91551986-8D8C-4FDF-AB95-C56829FD010D}" destId="{CAEEECA4-F209-49E4-BBA7-B32C0ED20E33}" srcOrd="1" destOrd="0" parTransId="{A98D7E07-FF05-4735-A3AA-299F23A4165B}" sibTransId="{B515AD83-7236-47DB-93BB-A62865237740}"/>
    <dgm:cxn modelId="{C1EAF101-080A-458B-9009-53CE0CFB01FD}" type="presOf" srcId="{91551986-8D8C-4FDF-AB95-C56829FD010D}" destId="{170A4EAA-5B52-4B94-B771-A4E210E473D0}" srcOrd="0" destOrd="0" presId="urn:microsoft.com/office/officeart/2011/layout/InterconnectedBlockProcess"/>
    <dgm:cxn modelId="{5BB28E03-6EDF-4741-976E-3221B978CC52}" type="presOf" srcId="{FC86A4A4-27DF-4E1F-A61D-D70F6BE394B8}" destId="{91A6D3EF-C9EB-418E-B9F5-C5340B44054D}" srcOrd="0" destOrd="0" presId="urn:microsoft.com/office/officeart/2011/layout/InterconnectedBlockProcess"/>
    <dgm:cxn modelId="{A3E87A0D-9AEE-498A-88FB-0BB389E3354F}" type="presOf" srcId="{7C87C71D-E683-4308-BC46-3E1432377C0F}" destId="{37B6A3F7-3228-4061-80F3-97A038679D88}" srcOrd="1" destOrd="0" presId="urn:microsoft.com/office/officeart/2011/layout/InterconnectedBlockProcess"/>
    <dgm:cxn modelId="{D6858518-E87B-42EE-B554-038AA967F5AD}" type="presOf" srcId="{3F05B63D-2FC7-429D-909B-57EA0C100904}" destId="{F1699593-76CA-4AAD-83FF-BFD2364DBC4E}" srcOrd="0" destOrd="0" presId="urn:microsoft.com/office/officeart/2011/layout/InterconnectedBlockProcess"/>
    <dgm:cxn modelId="{9F67E71E-8529-4584-817B-AD313A52C42A}" type="presOf" srcId="{81767438-5650-4461-B31D-99568C0CCC0F}" destId="{2801D514-B35A-41E0-BA4D-E717E46CEDAE}" srcOrd="0" destOrd="0" presId="urn:microsoft.com/office/officeart/2011/layout/InterconnectedBlockProcess"/>
    <dgm:cxn modelId="{BA578325-2BF8-47D9-AEB6-00D9226F83D8}" type="presOf" srcId="{81767438-5650-4461-B31D-99568C0CCC0F}" destId="{1F04B391-FE31-45FC-934F-73FEEBAD57E1}" srcOrd="1" destOrd="0" presId="urn:microsoft.com/office/officeart/2011/layout/InterconnectedBlockProcess"/>
    <dgm:cxn modelId="{43787A28-5D18-48FB-928B-71340CA4F897}" srcId="{DB00F502-1DD6-44A3-878F-246DB90580BF}" destId="{81767438-5650-4461-B31D-99568C0CCC0F}" srcOrd="0" destOrd="0" parTransId="{F3A8BD55-C582-49AF-A440-231B7B378A2D}" sibTransId="{3656CA10-CBB5-4A7D-8E97-6F7A4AD83EA5}"/>
    <dgm:cxn modelId="{9CB6762B-DDBB-4C4B-AF2D-C77D6CEAD820}" srcId="{91551986-8D8C-4FDF-AB95-C56829FD010D}" destId="{7C87C71D-E683-4308-BC46-3E1432377C0F}" srcOrd="0" destOrd="0" parTransId="{778C3A0E-EEAA-47E2-BABF-015B114DB89F}" sibTransId="{D25C2401-F89F-458C-828F-0674BF7C54AA}"/>
    <dgm:cxn modelId="{9D63E32C-08B8-4141-AF82-3377D2A3A4FF}" type="presOf" srcId="{EA320C20-0360-4CB5-A129-E7D0988547CB}" destId="{EBF1779A-A65C-4C7B-82C9-548111C4F853}" srcOrd="0" destOrd="0" presId="urn:microsoft.com/office/officeart/2011/layout/InterconnectedBlockProcess"/>
    <dgm:cxn modelId="{ECA01234-421A-4E33-B406-5128C37C202C}" type="presOf" srcId="{CAEEECA4-F209-49E4-BBA7-B32C0ED20E33}" destId="{37B6A3F7-3228-4061-80F3-97A038679D88}" srcOrd="1" destOrd="1" presId="urn:microsoft.com/office/officeart/2011/layout/InterconnectedBlockProcess"/>
    <dgm:cxn modelId="{305D4F69-7E88-40C2-8E80-0C431A128A98}" srcId="{731D7CF8-8EAA-44E3-9EA2-98C835B53264}" destId="{EA320C20-0360-4CB5-A129-E7D0988547CB}" srcOrd="3" destOrd="0" parTransId="{78442EAA-2146-4696-9092-916F80C22681}" sibTransId="{C7F5F4BB-6365-4CE8-916C-870D09CE0BA8}"/>
    <dgm:cxn modelId="{EE11D36F-253D-4882-883B-3059A9435289}" srcId="{EA320C20-0360-4CB5-A129-E7D0988547CB}" destId="{FC86A4A4-27DF-4E1F-A61D-D70F6BE394B8}" srcOrd="0" destOrd="0" parTransId="{6BD64FDC-C17C-4C86-B81F-ABCB9DBAE1CA}" sibTransId="{DA5DD421-F1DC-4F33-921D-6FC736B4A323}"/>
    <dgm:cxn modelId="{BB4A9672-21CB-4838-A3AF-2188E1B324D2}" type="presOf" srcId="{CAEEECA4-F209-49E4-BBA7-B32C0ED20E33}" destId="{18E7E07C-2F61-4CC7-93F3-EF45DB118AC3}" srcOrd="0" destOrd="1" presId="urn:microsoft.com/office/officeart/2011/layout/InterconnectedBlockProcess"/>
    <dgm:cxn modelId="{0A007474-9865-4CEC-A259-8BC026D6CA73}" type="presOf" srcId="{731D7CF8-8EAA-44E3-9EA2-98C835B53264}" destId="{23DC5189-4EBF-455A-B57B-DB7F8E518462}" srcOrd="0" destOrd="0" presId="urn:microsoft.com/office/officeart/2011/layout/InterconnectedBlockProcess"/>
    <dgm:cxn modelId="{874A187A-3953-4C7A-8255-49864B7DA10E}" type="presOf" srcId="{FC86A4A4-27DF-4E1F-A61D-D70F6BE394B8}" destId="{11DD53D5-E226-4D84-BA0C-DC785089D205}" srcOrd="1" destOrd="0" presId="urn:microsoft.com/office/officeart/2011/layout/InterconnectedBlockProcess"/>
    <dgm:cxn modelId="{D7CFB689-975F-4D1A-AB96-EF9EA143CBE3}" srcId="{731D7CF8-8EAA-44E3-9EA2-98C835B53264}" destId="{91551986-8D8C-4FDF-AB95-C56829FD010D}" srcOrd="0" destOrd="0" parTransId="{F830D9BD-C943-44F3-B5D6-44F224800F39}" sibTransId="{C8D06949-B473-47E8-B771-BD6C49199DF3}"/>
    <dgm:cxn modelId="{C690348F-C56E-48FE-A751-485668D8B3E4}" type="presOf" srcId="{487678B9-6416-44C1-9D40-D2D3B7FD184E}" destId="{13FDED31-CE05-437C-A499-ADA55B568E67}" srcOrd="1" destOrd="0" presId="urn:microsoft.com/office/officeart/2011/layout/InterconnectedBlockProcess"/>
    <dgm:cxn modelId="{DCDF8891-41D5-4488-AA4A-F0A53FB84860}" srcId="{3F05B63D-2FC7-429D-909B-57EA0C100904}" destId="{487678B9-6416-44C1-9D40-D2D3B7FD184E}" srcOrd="0" destOrd="0" parTransId="{84958482-A98C-4E05-B856-24B5B99A9248}" sibTransId="{1266A113-24C2-4A95-BF66-815637C7C48B}"/>
    <dgm:cxn modelId="{49C9C692-A9DA-4EDE-97A1-4A8F2BA01B19}" type="presOf" srcId="{487678B9-6416-44C1-9D40-D2D3B7FD184E}" destId="{9953A122-79AE-4427-90AF-8FA1A794CAB7}" srcOrd="0" destOrd="0" presId="urn:microsoft.com/office/officeart/2011/layout/InterconnectedBlockProcess"/>
    <dgm:cxn modelId="{C2E613A3-0DDE-452E-9548-BC93DE1FE2B9}" type="presOf" srcId="{7C87C71D-E683-4308-BC46-3E1432377C0F}" destId="{18E7E07C-2F61-4CC7-93F3-EF45DB118AC3}" srcOrd="0" destOrd="0" presId="urn:microsoft.com/office/officeart/2011/layout/InterconnectedBlockProcess"/>
    <dgm:cxn modelId="{1A7A59CF-A014-412B-A264-A864B10BF879}" type="presOf" srcId="{DB00F502-1DD6-44A3-878F-246DB90580BF}" destId="{D053A9F5-9CE0-420A-BA7E-CB082162CBEE}" srcOrd="0" destOrd="0" presId="urn:microsoft.com/office/officeart/2011/layout/InterconnectedBlockProcess"/>
    <dgm:cxn modelId="{476099EF-4282-4B6D-BB17-3F8AC8DD9CC9}" srcId="{731D7CF8-8EAA-44E3-9EA2-98C835B53264}" destId="{DB00F502-1DD6-44A3-878F-246DB90580BF}" srcOrd="2" destOrd="0" parTransId="{B4B6EF65-BC7F-4E76-AA94-441C71160C39}" sibTransId="{30A9513D-51A9-419A-BC80-82936FE912E3}"/>
    <dgm:cxn modelId="{D5460AFF-191B-489B-BB29-C7CD4BEB3B41}" srcId="{731D7CF8-8EAA-44E3-9EA2-98C835B53264}" destId="{3F05B63D-2FC7-429D-909B-57EA0C100904}" srcOrd="1" destOrd="0" parTransId="{B38B6FDD-1BF9-42C6-9669-167E21D06094}" sibTransId="{6D50BE92-3AC6-4BB4-B136-C8A3033E00C6}"/>
    <dgm:cxn modelId="{54398C4D-BF7D-461F-B050-FF2BB14814B1}" type="presParOf" srcId="{23DC5189-4EBF-455A-B57B-DB7F8E518462}" destId="{A54B676D-98BA-4733-A1B8-5615FDC4C822}" srcOrd="0" destOrd="0" presId="urn:microsoft.com/office/officeart/2011/layout/InterconnectedBlockProcess"/>
    <dgm:cxn modelId="{0BDDF3B0-AB5B-455A-92DC-3219D1505034}" type="presParOf" srcId="{A54B676D-98BA-4733-A1B8-5615FDC4C822}" destId="{91A6D3EF-C9EB-418E-B9F5-C5340B44054D}" srcOrd="0" destOrd="0" presId="urn:microsoft.com/office/officeart/2011/layout/InterconnectedBlockProcess"/>
    <dgm:cxn modelId="{2C44EB40-76CA-4B2B-8107-72583F181229}" type="presParOf" srcId="{23DC5189-4EBF-455A-B57B-DB7F8E518462}" destId="{11DD53D5-E226-4D84-BA0C-DC785089D205}" srcOrd="1" destOrd="0" presId="urn:microsoft.com/office/officeart/2011/layout/InterconnectedBlockProcess"/>
    <dgm:cxn modelId="{C22C145D-1C6C-43FC-BF0E-18F165457B0F}" type="presParOf" srcId="{23DC5189-4EBF-455A-B57B-DB7F8E518462}" destId="{EBF1779A-A65C-4C7B-82C9-548111C4F853}" srcOrd="2" destOrd="0" presId="urn:microsoft.com/office/officeart/2011/layout/InterconnectedBlockProcess"/>
    <dgm:cxn modelId="{62F3EBB1-9429-4B5D-A729-775EC82D717A}" type="presParOf" srcId="{23DC5189-4EBF-455A-B57B-DB7F8E518462}" destId="{D44D1819-36F1-49A4-B0D7-A4589A7881E0}" srcOrd="3" destOrd="0" presId="urn:microsoft.com/office/officeart/2011/layout/InterconnectedBlockProcess"/>
    <dgm:cxn modelId="{DC078D15-63D6-4EBE-A958-7678EA56FCFD}" type="presParOf" srcId="{D44D1819-36F1-49A4-B0D7-A4589A7881E0}" destId="{2801D514-B35A-41E0-BA4D-E717E46CEDAE}" srcOrd="0" destOrd="0" presId="urn:microsoft.com/office/officeart/2011/layout/InterconnectedBlockProcess"/>
    <dgm:cxn modelId="{A465BEC2-AE4E-4640-B9D4-B7550E04729D}" type="presParOf" srcId="{23DC5189-4EBF-455A-B57B-DB7F8E518462}" destId="{1F04B391-FE31-45FC-934F-73FEEBAD57E1}" srcOrd="4" destOrd="0" presId="urn:microsoft.com/office/officeart/2011/layout/InterconnectedBlockProcess"/>
    <dgm:cxn modelId="{ADDE26CC-4397-4195-A914-31CD0FED2D13}" type="presParOf" srcId="{23DC5189-4EBF-455A-B57B-DB7F8E518462}" destId="{D053A9F5-9CE0-420A-BA7E-CB082162CBEE}" srcOrd="5" destOrd="0" presId="urn:microsoft.com/office/officeart/2011/layout/InterconnectedBlockProcess"/>
    <dgm:cxn modelId="{48B20723-7A88-409D-BB0F-A326A5CD1DA1}" type="presParOf" srcId="{23DC5189-4EBF-455A-B57B-DB7F8E518462}" destId="{9F412147-B4AE-40E3-8685-CA3C723937EC}" srcOrd="6" destOrd="0" presId="urn:microsoft.com/office/officeart/2011/layout/InterconnectedBlockProcess"/>
    <dgm:cxn modelId="{2B6B76A4-328C-42CB-A518-109389DDE0D8}" type="presParOf" srcId="{9F412147-B4AE-40E3-8685-CA3C723937EC}" destId="{9953A122-79AE-4427-90AF-8FA1A794CAB7}" srcOrd="0" destOrd="0" presId="urn:microsoft.com/office/officeart/2011/layout/InterconnectedBlockProcess"/>
    <dgm:cxn modelId="{C4F98B90-C37D-41A3-BB4F-998DBC108C5C}" type="presParOf" srcId="{23DC5189-4EBF-455A-B57B-DB7F8E518462}" destId="{13FDED31-CE05-437C-A499-ADA55B568E67}" srcOrd="7" destOrd="0" presId="urn:microsoft.com/office/officeart/2011/layout/InterconnectedBlockProcess"/>
    <dgm:cxn modelId="{526F8798-DC69-4568-AFEA-D583B2E8AD1E}" type="presParOf" srcId="{23DC5189-4EBF-455A-B57B-DB7F8E518462}" destId="{F1699593-76CA-4AAD-83FF-BFD2364DBC4E}" srcOrd="8" destOrd="0" presId="urn:microsoft.com/office/officeart/2011/layout/InterconnectedBlockProcess"/>
    <dgm:cxn modelId="{98E0BF40-0799-4EAA-AB5B-7286E96D0F6E}" type="presParOf" srcId="{23DC5189-4EBF-455A-B57B-DB7F8E518462}" destId="{4619E22D-C416-4B72-BE24-74B20AC96E47}" srcOrd="9" destOrd="0" presId="urn:microsoft.com/office/officeart/2011/layout/InterconnectedBlockProcess"/>
    <dgm:cxn modelId="{5C28A23E-1B56-4DE8-942A-674C219A3355}" type="presParOf" srcId="{4619E22D-C416-4B72-BE24-74B20AC96E47}" destId="{18E7E07C-2F61-4CC7-93F3-EF45DB118AC3}" srcOrd="0" destOrd="0" presId="urn:microsoft.com/office/officeart/2011/layout/InterconnectedBlockProcess"/>
    <dgm:cxn modelId="{38165E0E-7EFA-4DDD-992F-33670B474088}" type="presParOf" srcId="{23DC5189-4EBF-455A-B57B-DB7F8E518462}" destId="{37B6A3F7-3228-4061-80F3-97A038679D88}" srcOrd="10" destOrd="0" presId="urn:microsoft.com/office/officeart/2011/layout/InterconnectedBlockProcess"/>
    <dgm:cxn modelId="{850AA4C8-139A-4DD4-84FE-7AF9D3DCEB0A}" type="presParOf" srcId="{23DC5189-4EBF-455A-B57B-DB7F8E518462}" destId="{170A4EAA-5B52-4B94-B771-A4E210E473D0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EFE230-EB21-4ED9-8665-0BCC35D22895}" type="doc">
      <dgm:prSet loTypeId="urn:microsoft.com/office/officeart/2005/8/layout/process4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5E4B68D1-3A01-417A-A138-2294DAA58E2D}">
      <dgm:prSet/>
      <dgm:spPr/>
      <dgm:t>
        <a:bodyPr/>
        <a:lstStyle/>
        <a:p>
          <a:r>
            <a:rPr lang="en-US" i="0" dirty="0">
              <a:solidFill>
                <a:schemeClr val="tx1"/>
              </a:solidFill>
            </a:rPr>
            <a:t>Download java – version 8 and above</a:t>
          </a:r>
          <a:endParaRPr lang="en-US" dirty="0">
            <a:solidFill>
              <a:schemeClr val="tx1"/>
            </a:solidFill>
          </a:endParaRPr>
        </a:p>
      </dgm:t>
    </dgm:pt>
    <dgm:pt modelId="{A0128BCC-2843-4F98-817A-32A60A98DED3}" type="parTrans" cxnId="{4C3B4F3B-9553-48DF-91D7-2CDBE564FB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601517-286B-4116-953F-AAE6264A3D48}" type="sibTrans" cxnId="{4C3B4F3B-9553-48DF-91D7-2CDBE564FB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79B715-B104-4AB8-8681-200B5058C533}">
      <dgm:prSet/>
      <dgm:spPr/>
      <dgm:t>
        <a:bodyPr/>
        <a:lstStyle/>
        <a:p>
          <a:r>
            <a:rPr lang="en-US" i="0">
              <a:solidFill>
                <a:schemeClr val="tx1"/>
              </a:solidFill>
            </a:rPr>
            <a:t>Download Maven</a:t>
          </a:r>
          <a:endParaRPr lang="en-US">
            <a:solidFill>
              <a:schemeClr val="tx1"/>
            </a:solidFill>
          </a:endParaRPr>
        </a:p>
      </dgm:t>
    </dgm:pt>
    <dgm:pt modelId="{9A9914AD-4972-4974-AD19-17AB2B293D75}" type="parTrans" cxnId="{41948E7D-BE59-46B4-B562-40A57B46BA5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E3C2D3-7727-43D8-8F98-7622514D4D71}" type="sibTrans" cxnId="{41948E7D-BE59-46B4-B562-40A57B46BA5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67F794-1310-49AA-87E6-A7B72DC6E900}">
      <dgm:prSet/>
      <dgm:spPr/>
      <dgm:t>
        <a:bodyPr/>
        <a:lstStyle/>
        <a:p>
          <a:r>
            <a:rPr lang="en-US" i="0">
              <a:solidFill>
                <a:schemeClr val="tx1"/>
              </a:solidFill>
            </a:rPr>
            <a:t>Download Appium Studio</a:t>
          </a:r>
          <a:endParaRPr lang="en-US">
            <a:solidFill>
              <a:schemeClr val="tx1"/>
            </a:solidFill>
          </a:endParaRPr>
        </a:p>
      </dgm:t>
    </dgm:pt>
    <dgm:pt modelId="{C44FE04D-DDB5-4193-8091-7E5484537DF3}" type="parTrans" cxnId="{BA769694-469D-4EF8-B7BA-F13A5F28F7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117550-F301-4051-AEBB-890600D666CC}" type="sibTrans" cxnId="{BA769694-469D-4EF8-B7BA-F13A5F28F7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FB8072-1975-40D1-9FF5-D965A4BCF071}">
      <dgm:prSet/>
      <dgm:spPr/>
      <dgm:t>
        <a:bodyPr/>
        <a:lstStyle/>
        <a:p>
          <a:r>
            <a:rPr lang="en-US" i="0">
              <a:solidFill>
                <a:schemeClr val="tx1"/>
              </a:solidFill>
            </a:rPr>
            <a:t>Download Node – version 16 and above </a:t>
          </a:r>
          <a:endParaRPr lang="en-US">
            <a:solidFill>
              <a:schemeClr val="tx1"/>
            </a:solidFill>
          </a:endParaRPr>
        </a:p>
      </dgm:t>
    </dgm:pt>
    <dgm:pt modelId="{75BE28F0-9A2E-4CE0-80D4-645E92BC9CFA}" type="parTrans" cxnId="{C9369337-2413-4714-B389-1D4716B2631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12121D-33F0-405E-8FB9-6063C38EB333}" type="sibTrans" cxnId="{C9369337-2413-4714-B389-1D4716B2631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B138B1-C183-4071-90E7-F0B49011B6DB}">
      <dgm:prSet/>
      <dgm:spPr/>
      <dgm:t>
        <a:bodyPr/>
        <a:lstStyle/>
        <a:p>
          <a:r>
            <a:rPr lang="en-US" i="0">
              <a:solidFill>
                <a:schemeClr val="tx1"/>
              </a:solidFill>
            </a:rPr>
            <a:t>setting the home paths in windows / Mac system variables (Java, Maven, Android SDK, &amp; Node)</a:t>
          </a:r>
          <a:endParaRPr lang="en-US">
            <a:solidFill>
              <a:schemeClr val="tx1"/>
            </a:solidFill>
          </a:endParaRPr>
        </a:p>
      </dgm:t>
    </dgm:pt>
    <dgm:pt modelId="{73078110-91E2-4D94-8ED1-61EE3764C644}" type="parTrans" cxnId="{7A4E644F-E711-4115-838C-05481DA7F7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7814A8-1BD4-49BD-ADAB-1404F5AC437A}" type="sibTrans" cxnId="{7A4E644F-E711-4115-838C-05481DA7F7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B64D0A-3A1F-452F-8DBE-05DE47E29D9E}">
      <dgm:prSet/>
      <dgm:spPr/>
      <dgm:t>
        <a:bodyPr/>
        <a:lstStyle/>
        <a:p>
          <a:r>
            <a:rPr lang="en-US" i="0">
              <a:solidFill>
                <a:schemeClr val="tx1"/>
              </a:solidFill>
            </a:rPr>
            <a:t>Open Android studio and configure emulator</a:t>
          </a:r>
          <a:endParaRPr lang="en-US">
            <a:solidFill>
              <a:schemeClr val="tx1"/>
            </a:solidFill>
          </a:endParaRPr>
        </a:p>
      </dgm:t>
    </dgm:pt>
    <dgm:pt modelId="{8AC7C2DF-6881-40A9-99CC-C3296DFDA769}" type="parTrans" cxnId="{C9D2CF08-0B2C-42E0-8DC6-4BA3F01533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05DBF9-1EC9-46FB-A916-2451E6F7BED4}" type="sibTrans" cxnId="{C9D2CF08-0B2C-42E0-8DC6-4BA3F01533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9DC9469-4AE3-48CF-AD9A-5B280B3FBBD9}">
      <dgm:prSet/>
      <dgm:spPr/>
      <dgm:t>
        <a:bodyPr/>
        <a:lstStyle/>
        <a:p>
          <a:r>
            <a:rPr lang="en-US" i="0">
              <a:solidFill>
                <a:schemeClr val="tx1"/>
              </a:solidFill>
            </a:rPr>
            <a:t>Install and start Appium server via node – version 2 and above</a:t>
          </a:r>
          <a:endParaRPr lang="en-US">
            <a:solidFill>
              <a:schemeClr val="tx1"/>
            </a:solidFill>
          </a:endParaRPr>
        </a:p>
      </dgm:t>
    </dgm:pt>
    <dgm:pt modelId="{77D16B6C-8270-4DA5-93CC-AD3D01C0D692}" type="parTrans" cxnId="{C3AC2693-B9A3-47F4-A1CD-5E5F907CC1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BD989B-8674-437B-A177-C20F0974AB14}" type="sibTrans" cxnId="{C3AC2693-B9A3-47F4-A1CD-5E5F907CC1E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CF734B-A588-4346-A17E-F60B2379B9F2}">
      <dgm:prSet/>
      <dgm:spPr/>
      <dgm:t>
        <a:bodyPr/>
        <a:lstStyle/>
        <a:p>
          <a:r>
            <a:rPr lang="en-US" i="0" dirty="0">
              <a:solidFill>
                <a:schemeClr val="tx1"/>
              </a:solidFill>
            </a:rPr>
            <a:t>Install IDE (</a:t>
          </a:r>
          <a:r>
            <a:rPr lang="en-US" i="0" dirty="0" err="1">
              <a:solidFill>
                <a:schemeClr val="tx1"/>
              </a:solidFill>
            </a:rPr>
            <a:t>Intellij</a:t>
          </a:r>
          <a:r>
            <a:rPr lang="en-US" i="0" dirty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2FCA3D8-4292-47F2-A5C7-C8FB48E1E14D}" type="parTrans" cxnId="{E120C501-BC28-45E3-9A10-A5B39E8B9B1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FBC6EE-59AD-4C2B-92F2-CCA8170ED5F6}" type="sibTrans" cxnId="{E120C501-BC28-45E3-9A10-A5B39E8B9B1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E9C642-61A9-405B-9F74-386A52AC7C18}">
      <dgm:prSet/>
      <dgm:spPr/>
      <dgm:t>
        <a:bodyPr/>
        <a:lstStyle/>
        <a:p>
          <a:r>
            <a:rPr lang="en-US" i="0" dirty="0">
              <a:solidFill>
                <a:schemeClr val="tx1"/>
              </a:solidFill>
            </a:rPr>
            <a:t>Install plugins TestNG and Cucumber within IDE </a:t>
          </a:r>
          <a:endParaRPr lang="en-US" dirty="0">
            <a:solidFill>
              <a:schemeClr val="tx1"/>
            </a:solidFill>
          </a:endParaRPr>
        </a:p>
      </dgm:t>
    </dgm:pt>
    <dgm:pt modelId="{29276EAD-11BB-4A27-B9AB-C35329A0C01D}" type="parTrans" cxnId="{7BAB280E-778D-407E-9E80-3986AA1C2E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2CCECC-5095-4CEC-9FAD-B195804B52CF}" type="sibTrans" cxnId="{7BAB280E-778D-407E-9E80-3986AA1C2E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4DFFB4-3C2D-4EF2-86B3-908D4E5F8BC8}" type="pres">
      <dgm:prSet presAssocID="{8BEFE230-EB21-4ED9-8665-0BCC35D22895}" presName="Name0" presStyleCnt="0">
        <dgm:presLayoutVars>
          <dgm:dir/>
          <dgm:animLvl val="lvl"/>
          <dgm:resizeHandles val="exact"/>
        </dgm:presLayoutVars>
      </dgm:prSet>
      <dgm:spPr/>
    </dgm:pt>
    <dgm:pt modelId="{19BBE5FD-3A30-42A9-8340-07E51B3A1B56}" type="pres">
      <dgm:prSet presAssocID="{01E9C642-61A9-405B-9F74-386A52AC7C18}" presName="boxAndChildren" presStyleCnt="0"/>
      <dgm:spPr/>
    </dgm:pt>
    <dgm:pt modelId="{2EA5BB31-8C1E-4D2A-892D-5F0CAC673FC4}" type="pres">
      <dgm:prSet presAssocID="{01E9C642-61A9-405B-9F74-386A52AC7C18}" presName="parentTextBox" presStyleLbl="node1" presStyleIdx="0" presStyleCnt="9"/>
      <dgm:spPr/>
    </dgm:pt>
    <dgm:pt modelId="{89E7702F-3193-42C3-8C3E-C94E358C7E38}" type="pres">
      <dgm:prSet presAssocID="{54FBC6EE-59AD-4C2B-92F2-CCA8170ED5F6}" presName="sp" presStyleCnt="0"/>
      <dgm:spPr/>
    </dgm:pt>
    <dgm:pt modelId="{43615D75-5EAC-4F80-8A1F-82F6A555E4E9}" type="pres">
      <dgm:prSet presAssocID="{94CF734B-A588-4346-A17E-F60B2379B9F2}" presName="arrowAndChildren" presStyleCnt="0"/>
      <dgm:spPr/>
    </dgm:pt>
    <dgm:pt modelId="{3A77C8CC-0B41-49A8-B46D-3C33435331B3}" type="pres">
      <dgm:prSet presAssocID="{94CF734B-A588-4346-A17E-F60B2379B9F2}" presName="parentTextArrow" presStyleLbl="node1" presStyleIdx="1" presStyleCnt="9"/>
      <dgm:spPr/>
    </dgm:pt>
    <dgm:pt modelId="{A9497526-AC41-4A77-80B1-3CF37BDF7E00}" type="pres">
      <dgm:prSet presAssocID="{DFBD989B-8674-437B-A177-C20F0974AB14}" presName="sp" presStyleCnt="0"/>
      <dgm:spPr/>
    </dgm:pt>
    <dgm:pt modelId="{DA04E297-364A-4302-A070-898BBA4C7C9F}" type="pres">
      <dgm:prSet presAssocID="{79DC9469-4AE3-48CF-AD9A-5B280B3FBBD9}" presName="arrowAndChildren" presStyleCnt="0"/>
      <dgm:spPr/>
    </dgm:pt>
    <dgm:pt modelId="{FA0CC840-F72C-47C0-BEDE-7F273614BA08}" type="pres">
      <dgm:prSet presAssocID="{79DC9469-4AE3-48CF-AD9A-5B280B3FBBD9}" presName="parentTextArrow" presStyleLbl="node1" presStyleIdx="2" presStyleCnt="9"/>
      <dgm:spPr/>
    </dgm:pt>
    <dgm:pt modelId="{1118765E-5F65-4C56-8458-4A7842FA4224}" type="pres">
      <dgm:prSet presAssocID="{FE05DBF9-1EC9-46FB-A916-2451E6F7BED4}" presName="sp" presStyleCnt="0"/>
      <dgm:spPr/>
    </dgm:pt>
    <dgm:pt modelId="{CBF4F55E-FC51-460C-B5FA-FAFDC683D0D0}" type="pres">
      <dgm:prSet presAssocID="{27B64D0A-3A1F-452F-8DBE-05DE47E29D9E}" presName="arrowAndChildren" presStyleCnt="0"/>
      <dgm:spPr/>
    </dgm:pt>
    <dgm:pt modelId="{CC5AA6A5-603B-4D86-9D2B-D763B97F4D1E}" type="pres">
      <dgm:prSet presAssocID="{27B64D0A-3A1F-452F-8DBE-05DE47E29D9E}" presName="parentTextArrow" presStyleLbl="node1" presStyleIdx="3" presStyleCnt="9"/>
      <dgm:spPr/>
    </dgm:pt>
    <dgm:pt modelId="{C1EA093F-4FEC-4290-9355-F38ECD83E240}" type="pres">
      <dgm:prSet presAssocID="{C27814A8-1BD4-49BD-ADAB-1404F5AC437A}" presName="sp" presStyleCnt="0"/>
      <dgm:spPr/>
    </dgm:pt>
    <dgm:pt modelId="{E9489B12-027C-4956-812E-AA61EEC42266}" type="pres">
      <dgm:prSet presAssocID="{63B138B1-C183-4071-90E7-F0B49011B6DB}" presName="arrowAndChildren" presStyleCnt="0"/>
      <dgm:spPr/>
    </dgm:pt>
    <dgm:pt modelId="{30672716-A025-47CC-AB01-B1DB5AB69D8C}" type="pres">
      <dgm:prSet presAssocID="{63B138B1-C183-4071-90E7-F0B49011B6DB}" presName="parentTextArrow" presStyleLbl="node1" presStyleIdx="4" presStyleCnt="9"/>
      <dgm:spPr/>
    </dgm:pt>
    <dgm:pt modelId="{9A62CF79-BD49-4458-A433-74ED315740C9}" type="pres">
      <dgm:prSet presAssocID="{3D12121D-33F0-405E-8FB9-6063C38EB333}" presName="sp" presStyleCnt="0"/>
      <dgm:spPr/>
    </dgm:pt>
    <dgm:pt modelId="{B3203497-6B1B-4E04-8532-A6BB697AE64E}" type="pres">
      <dgm:prSet presAssocID="{DDFB8072-1975-40D1-9FF5-D965A4BCF071}" presName="arrowAndChildren" presStyleCnt="0"/>
      <dgm:spPr/>
    </dgm:pt>
    <dgm:pt modelId="{AB6733AD-D810-46F1-BE2D-E4B10D29857D}" type="pres">
      <dgm:prSet presAssocID="{DDFB8072-1975-40D1-9FF5-D965A4BCF071}" presName="parentTextArrow" presStyleLbl="node1" presStyleIdx="5" presStyleCnt="9"/>
      <dgm:spPr/>
    </dgm:pt>
    <dgm:pt modelId="{8000D766-5CE6-435E-8507-B75AA17DEF44}" type="pres">
      <dgm:prSet presAssocID="{E2117550-F301-4051-AEBB-890600D666CC}" presName="sp" presStyleCnt="0"/>
      <dgm:spPr/>
    </dgm:pt>
    <dgm:pt modelId="{9D7E19C4-3B43-48AF-9FF7-A77887AEC261}" type="pres">
      <dgm:prSet presAssocID="{1C67F794-1310-49AA-87E6-A7B72DC6E900}" presName="arrowAndChildren" presStyleCnt="0"/>
      <dgm:spPr/>
    </dgm:pt>
    <dgm:pt modelId="{4F8DD307-D1F6-4FDB-9610-87C87AD77D7C}" type="pres">
      <dgm:prSet presAssocID="{1C67F794-1310-49AA-87E6-A7B72DC6E900}" presName="parentTextArrow" presStyleLbl="node1" presStyleIdx="6" presStyleCnt="9"/>
      <dgm:spPr/>
    </dgm:pt>
    <dgm:pt modelId="{57820441-9620-4A9F-8B36-0732A1E0188E}" type="pres">
      <dgm:prSet presAssocID="{B4E3C2D3-7727-43D8-8F98-7622514D4D71}" presName="sp" presStyleCnt="0"/>
      <dgm:spPr/>
    </dgm:pt>
    <dgm:pt modelId="{C3D5DAE3-6E62-423E-80EE-815D6E6BBE2C}" type="pres">
      <dgm:prSet presAssocID="{2879B715-B104-4AB8-8681-200B5058C533}" presName="arrowAndChildren" presStyleCnt="0"/>
      <dgm:spPr/>
    </dgm:pt>
    <dgm:pt modelId="{E68B50CC-1818-4492-8913-B555C7DA1037}" type="pres">
      <dgm:prSet presAssocID="{2879B715-B104-4AB8-8681-200B5058C533}" presName="parentTextArrow" presStyleLbl="node1" presStyleIdx="7" presStyleCnt="9"/>
      <dgm:spPr/>
    </dgm:pt>
    <dgm:pt modelId="{F7D578C4-8A40-41CC-A682-DC3A7A203CE6}" type="pres">
      <dgm:prSet presAssocID="{22601517-286B-4116-953F-AAE6264A3D48}" presName="sp" presStyleCnt="0"/>
      <dgm:spPr/>
    </dgm:pt>
    <dgm:pt modelId="{BE98ADF0-FD4E-48D3-834B-21BE1AA657BB}" type="pres">
      <dgm:prSet presAssocID="{5E4B68D1-3A01-417A-A138-2294DAA58E2D}" presName="arrowAndChildren" presStyleCnt="0"/>
      <dgm:spPr/>
    </dgm:pt>
    <dgm:pt modelId="{EED24501-F65F-4504-B245-C7C0CBAAF8E6}" type="pres">
      <dgm:prSet presAssocID="{5E4B68D1-3A01-417A-A138-2294DAA58E2D}" presName="parentTextArrow" presStyleLbl="node1" presStyleIdx="8" presStyleCnt="9"/>
      <dgm:spPr/>
    </dgm:pt>
  </dgm:ptLst>
  <dgm:cxnLst>
    <dgm:cxn modelId="{E120C501-BC28-45E3-9A10-A5B39E8B9B18}" srcId="{8BEFE230-EB21-4ED9-8665-0BCC35D22895}" destId="{94CF734B-A588-4346-A17E-F60B2379B9F2}" srcOrd="7" destOrd="0" parTransId="{D2FCA3D8-4292-47F2-A5C7-C8FB48E1E14D}" sibTransId="{54FBC6EE-59AD-4C2B-92F2-CCA8170ED5F6}"/>
    <dgm:cxn modelId="{C9D2CF08-0B2C-42E0-8DC6-4BA3F01533C3}" srcId="{8BEFE230-EB21-4ED9-8665-0BCC35D22895}" destId="{27B64D0A-3A1F-452F-8DBE-05DE47E29D9E}" srcOrd="5" destOrd="0" parTransId="{8AC7C2DF-6881-40A9-99CC-C3296DFDA769}" sibTransId="{FE05DBF9-1EC9-46FB-A916-2451E6F7BED4}"/>
    <dgm:cxn modelId="{7BAB280E-778D-407E-9E80-3986AA1C2EC3}" srcId="{8BEFE230-EB21-4ED9-8665-0BCC35D22895}" destId="{01E9C642-61A9-405B-9F74-386A52AC7C18}" srcOrd="8" destOrd="0" parTransId="{29276EAD-11BB-4A27-B9AB-C35329A0C01D}" sibTransId="{142CCECC-5095-4CEC-9FAD-B195804B52CF}"/>
    <dgm:cxn modelId="{77AA3018-9627-48FE-84B7-7047E3201CE8}" type="presOf" srcId="{2879B715-B104-4AB8-8681-200B5058C533}" destId="{E68B50CC-1818-4492-8913-B555C7DA1037}" srcOrd="0" destOrd="0" presId="urn:microsoft.com/office/officeart/2005/8/layout/process4"/>
    <dgm:cxn modelId="{19320521-794A-44B9-8694-72FE43555F66}" type="presOf" srcId="{8BEFE230-EB21-4ED9-8665-0BCC35D22895}" destId="{9E4DFFB4-3C2D-4EF2-86B3-908D4E5F8BC8}" srcOrd="0" destOrd="0" presId="urn:microsoft.com/office/officeart/2005/8/layout/process4"/>
    <dgm:cxn modelId="{C9369337-2413-4714-B389-1D4716B2631A}" srcId="{8BEFE230-EB21-4ED9-8665-0BCC35D22895}" destId="{DDFB8072-1975-40D1-9FF5-D965A4BCF071}" srcOrd="3" destOrd="0" parTransId="{75BE28F0-9A2E-4CE0-80D4-645E92BC9CFA}" sibTransId="{3D12121D-33F0-405E-8FB9-6063C38EB333}"/>
    <dgm:cxn modelId="{4C3B4F3B-9553-48DF-91D7-2CDBE564FB16}" srcId="{8BEFE230-EB21-4ED9-8665-0BCC35D22895}" destId="{5E4B68D1-3A01-417A-A138-2294DAA58E2D}" srcOrd="0" destOrd="0" parTransId="{A0128BCC-2843-4F98-817A-32A60A98DED3}" sibTransId="{22601517-286B-4116-953F-AAE6264A3D48}"/>
    <dgm:cxn modelId="{764F6B5F-2BD6-4B75-BF40-D5EB1D2665A7}" type="presOf" srcId="{1C67F794-1310-49AA-87E6-A7B72DC6E900}" destId="{4F8DD307-D1F6-4FDB-9610-87C87AD77D7C}" srcOrd="0" destOrd="0" presId="urn:microsoft.com/office/officeart/2005/8/layout/process4"/>
    <dgm:cxn modelId="{7A4E644F-E711-4115-838C-05481DA7F704}" srcId="{8BEFE230-EB21-4ED9-8665-0BCC35D22895}" destId="{63B138B1-C183-4071-90E7-F0B49011B6DB}" srcOrd="4" destOrd="0" parTransId="{73078110-91E2-4D94-8ED1-61EE3764C644}" sibTransId="{C27814A8-1BD4-49BD-ADAB-1404F5AC437A}"/>
    <dgm:cxn modelId="{32BE0952-EED2-43EB-8321-3DAC8E56317E}" type="presOf" srcId="{94CF734B-A588-4346-A17E-F60B2379B9F2}" destId="{3A77C8CC-0B41-49A8-B46D-3C33435331B3}" srcOrd="0" destOrd="0" presId="urn:microsoft.com/office/officeart/2005/8/layout/process4"/>
    <dgm:cxn modelId="{41948E7D-BE59-46B4-B562-40A57B46BA5F}" srcId="{8BEFE230-EB21-4ED9-8665-0BCC35D22895}" destId="{2879B715-B104-4AB8-8681-200B5058C533}" srcOrd="1" destOrd="0" parTransId="{9A9914AD-4972-4974-AD19-17AB2B293D75}" sibTransId="{B4E3C2D3-7727-43D8-8F98-7622514D4D71}"/>
    <dgm:cxn modelId="{5A126882-20A8-4C29-BA86-D8374ACA5A92}" type="presOf" srcId="{79DC9469-4AE3-48CF-AD9A-5B280B3FBBD9}" destId="{FA0CC840-F72C-47C0-BEDE-7F273614BA08}" srcOrd="0" destOrd="0" presId="urn:microsoft.com/office/officeart/2005/8/layout/process4"/>
    <dgm:cxn modelId="{0518A68C-D8AD-4D6D-8BF7-6E5F6AD78C0B}" type="presOf" srcId="{27B64D0A-3A1F-452F-8DBE-05DE47E29D9E}" destId="{CC5AA6A5-603B-4D86-9D2B-D763B97F4D1E}" srcOrd="0" destOrd="0" presId="urn:microsoft.com/office/officeart/2005/8/layout/process4"/>
    <dgm:cxn modelId="{A326758F-5415-42CC-A621-A0EDB1E2808F}" type="presOf" srcId="{5E4B68D1-3A01-417A-A138-2294DAA58E2D}" destId="{EED24501-F65F-4504-B245-C7C0CBAAF8E6}" srcOrd="0" destOrd="0" presId="urn:microsoft.com/office/officeart/2005/8/layout/process4"/>
    <dgm:cxn modelId="{C3AC2693-B9A3-47F4-A1CD-5E5F907CC1E4}" srcId="{8BEFE230-EB21-4ED9-8665-0BCC35D22895}" destId="{79DC9469-4AE3-48CF-AD9A-5B280B3FBBD9}" srcOrd="6" destOrd="0" parTransId="{77D16B6C-8270-4DA5-93CC-AD3D01C0D692}" sibTransId="{DFBD989B-8674-437B-A177-C20F0974AB14}"/>
    <dgm:cxn modelId="{BA769694-469D-4EF8-B7BA-F13A5F28F78D}" srcId="{8BEFE230-EB21-4ED9-8665-0BCC35D22895}" destId="{1C67F794-1310-49AA-87E6-A7B72DC6E900}" srcOrd="2" destOrd="0" parTransId="{C44FE04D-DDB5-4193-8091-7E5484537DF3}" sibTransId="{E2117550-F301-4051-AEBB-890600D666CC}"/>
    <dgm:cxn modelId="{7CCAB2DF-3552-4622-BF1E-421A06104CB3}" type="presOf" srcId="{63B138B1-C183-4071-90E7-F0B49011B6DB}" destId="{30672716-A025-47CC-AB01-B1DB5AB69D8C}" srcOrd="0" destOrd="0" presId="urn:microsoft.com/office/officeart/2005/8/layout/process4"/>
    <dgm:cxn modelId="{1CE75BF8-8226-4543-ABD4-6647EAB5407D}" type="presOf" srcId="{01E9C642-61A9-405B-9F74-386A52AC7C18}" destId="{2EA5BB31-8C1E-4D2A-892D-5F0CAC673FC4}" srcOrd="0" destOrd="0" presId="urn:microsoft.com/office/officeart/2005/8/layout/process4"/>
    <dgm:cxn modelId="{980D2FFA-01CA-4734-9FEC-74FFC3BA9E62}" type="presOf" srcId="{DDFB8072-1975-40D1-9FF5-D965A4BCF071}" destId="{AB6733AD-D810-46F1-BE2D-E4B10D29857D}" srcOrd="0" destOrd="0" presId="urn:microsoft.com/office/officeart/2005/8/layout/process4"/>
    <dgm:cxn modelId="{5FB0734C-0D98-4D20-AE25-A93C50302355}" type="presParOf" srcId="{9E4DFFB4-3C2D-4EF2-86B3-908D4E5F8BC8}" destId="{19BBE5FD-3A30-42A9-8340-07E51B3A1B56}" srcOrd="0" destOrd="0" presId="urn:microsoft.com/office/officeart/2005/8/layout/process4"/>
    <dgm:cxn modelId="{77D7B6DC-2AE9-4F43-862A-53451757B927}" type="presParOf" srcId="{19BBE5FD-3A30-42A9-8340-07E51B3A1B56}" destId="{2EA5BB31-8C1E-4D2A-892D-5F0CAC673FC4}" srcOrd="0" destOrd="0" presId="urn:microsoft.com/office/officeart/2005/8/layout/process4"/>
    <dgm:cxn modelId="{F17240A9-1B0A-4A80-815A-04D77510BAD6}" type="presParOf" srcId="{9E4DFFB4-3C2D-4EF2-86B3-908D4E5F8BC8}" destId="{89E7702F-3193-42C3-8C3E-C94E358C7E38}" srcOrd="1" destOrd="0" presId="urn:microsoft.com/office/officeart/2005/8/layout/process4"/>
    <dgm:cxn modelId="{4795651F-D736-4845-8A4F-7CDF6F872665}" type="presParOf" srcId="{9E4DFFB4-3C2D-4EF2-86B3-908D4E5F8BC8}" destId="{43615D75-5EAC-4F80-8A1F-82F6A555E4E9}" srcOrd="2" destOrd="0" presId="urn:microsoft.com/office/officeart/2005/8/layout/process4"/>
    <dgm:cxn modelId="{13A48714-5BB0-4BF2-ADA2-1F10530E4CF4}" type="presParOf" srcId="{43615D75-5EAC-4F80-8A1F-82F6A555E4E9}" destId="{3A77C8CC-0B41-49A8-B46D-3C33435331B3}" srcOrd="0" destOrd="0" presId="urn:microsoft.com/office/officeart/2005/8/layout/process4"/>
    <dgm:cxn modelId="{5DF6DF02-20C2-454B-8FCC-33E1B352B7E1}" type="presParOf" srcId="{9E4DFFB4-3C2D-4EF2-86B3-908D4E5F8BC8}" destId="{A9497526-AC41-4A77-80B1-3CF37BDF7E00}" srcOrd="3" destOrd="0" presId="urn:microsoft.com/office/officeart/2005/8/layout/process4"/>
    <dgm:cxn modelId="{4FF47B05-388C-4613-A00A-08B425BC6213}" type="presParOf" srcId="{9E4DFFB4-3C2D-4EF2-86B3-908D4E5F8BC8}" destId="{DA04E297-364A-4302-A070-898BBA4C7C9F}" srcOrd="4" destOrd="0" presId="urn:microsoft.com/office/officeart/2005/8/layout/process4"/>
    <dgm:cxn modelId="{8F2CF581-2B09-4C4F-BCC8-F5A1579570C7}" type="presParOf" srcId="{DA04E297-364A-4302-A070-898BBA4C7C9F}" destId="{FA0CC840-F72C-47C0-BEDE-7F273614BA08}" srcOrd="0" destOrd="0" presId="urn:microsoft.com/office/officeart/2005/8/layout/process4"/>
    <dgm:cxn modelId="{96D4B062-54C0-4CA5-A0A2-5D18D2CF33E3}" type="presParOf" srcId="{9E4DFFB4-3C2D-4EF2-86B3-908D4E5F8BC8}" destId="{1118765E-5F65-4C56-8458-4A7842FA4224}" srcOrd="5" destOrd="0" presId="urn:microsoft.com/office/officeart/2005/8/layout/process4"/>
    <dgm:cxn modelId="{83200D88-B5D2-453E-9D94-022B152CAFBE}" type="presParOf" srcId="{9E4DFFB4-3C2D-4EF2-86B3-908D4E5F8BC8}" destId="{CBF4F55E-FC51-460C-B5FA-FAFDC683D0D0}" srcOrd="6" destOrd="0" presId="urn:microsoft.com/office/officeart/2005/8/layout/process4"/>
    <dgm:cxn modelId="{3D3EABF2-1265-4773-8363-2749ABFC7252}" type="presParOf" srcId="{CBF4F55E-FC51-460C-B5FA-FAFDC683D0D0}" destId="{CC5AA6A5-603B-4D86-9D2B-D763B97F4D1E}" srcOrd="0" destOrd="0" presId="urn:microsoft.com/office/officeart/2005/8/layout/process4"/>
    <dgm:cxn modelId="{73D9DA1F-FA71-40E4-983E-B891011C2997}" type="presParOf" srcId="{9E4DFFB4-3C2D-4EF2-86B3-908D4E5F8BC8}" destId="{C1EA093F-4FEC-4290-9355-F38ECD83E240}" srcOrd="7" destOrd="0" presId="urn:microsoft.com/office/officeart/2005/8/layout/process4"/>
    <dgm:cxn modelId="{D84EF757-5C02-4D32-A53A-AFB10A0EBBE1}" type="presParOf" srcId="{9E4DFFB4-3C2D-4EF2-86B3-908D4E5F8BC8}" destId="{E9489B12-027C-4956-812E-AA61EEC42266}" srcOrd="8" destOrd="0" presId="urn:microsoft.com/office/officeart/2005/8/layout/process4"/>
    <dgm:cxn modelId="{297F04A2-F397-4BFC-A1A7-D2517C7554F8}" type="presParOf" srcId="{E9489B12-027C-4956-812E-AA61EEC42266}" destId="{30672716-A025-47CC-AB01-B1DB5AB69D8C}" srcOrd="0" destOrd="0" presId="urn:microsoft.com/office/officeart/2005/8/layout/process4"/>
    <dgm:cxn modelId="{9678671C-76EB-4C45-BA3F-D8A8EB71059E}" type="presParOf" srcId="{9E4DFFB4-3C2D-4EF2-86B3-908D4E5F8BC8}" destId="{9A62CF79-BD49-4458-A433-74ED315740C9}" srcOrd="9" destOrd="0" presId="urn:microsoft.com/office/officeart/2005/8/layout/process4"/>
    <dgm:cxn modelId="{CC1DC588-C622-481E-B96C-1355663E5EFB}" type="presParOf" srcId="{9E4DFFB4-3C2D-4EF2-86B3-908D4E5F8BC8}" destId="{B3203497-6B1B-4E04-8532-A6BB697AE64E}" srcOrd="10" destOrd="0" presId="urn:microsoft.com/office/officeart/2005/8/layout/process4"/>
    <dgm:cxn modelId="{79F13653-5B9D-46A5-9738-DAE833A1283B}" type="presParOf" srcId="{B3203497-6B1B-4E04-8532-A6BB697AE64E}" destId="{AB6733AD-D810-46F1-BE2D-E4B10D29857D}" srcOrd="0" destOrd="0" presId="urn:microsoft.com/office/officeart/2005/8/layout/process4"/>
    <dgm:cxn modelId="{FC48C90A-061D-4FBB-83E7-C8500C924F0F}" type="presParOf" srcId="{9E4DFFB4-3C2D-4EF2-86B3-908D4E5F8BC8}" destId="{8000D766-5CE6-435E-8507-B75AA17DEF44}" srcOrd="11" destOrd="0" presId="urn:microsoft.com/office/officeart/2005/8/layout/process4"/>
    <dgm:cxn modelId="{FBC089CC-208A-47F2-A71D-523035C508A1}" type="presParOf" srcId="{9E4DFFB4-3C2D-4EF2-86B3-908D4E5F8BC8}" destId="{9D7E19C4-3B43-48AF-9FF7-A77887AEC261}" srcOrd="12" destOrd="0" presId="urn:microsoft.com/office/officeart/2005/8/layout/process4"/>
    <dgm:cxn modelId="{F4F7AA80-A5B2-43B3-BBE6-BF6CF7ADC1C8}" type="presParOf" srcId="{9D7E19C4-3B43-48AF-9FF7-A77887AEC261}" destId="{4F8DD307-D1F6-4FDB-9610-87C87AD77D7C}" srcOrd="0" destOrd="0" presId="urn:microsoft.com/office/officeart/2005/8/layout/process4"/>
    <dgm:cxn modelId="{B84C0B0B-CD00-4BFF-BDEA-E8A3852329B2}" type="presParOf" srcId="{9E4DFFB4-3C2D-4EF2-86B3-908D4E5F8BC8}" destId="{57820441-9620-4A9F-8B36-0732A1E0188E}" srcOrd="13" destOrd="0" presId="urn:microsoft.com/office/officeart/2005/8/layout/process4"/>
    <dgm:cxn modelId="{7805C559-20DA-4004-98D7-CA02DE443A59}" type="presParOf" srcId="{9E4DFFB4-3C2D-4EF2-86B3-908D4E5F8BC8}" destId="{C3D5DAE3-6E62-423E-80EE-815D6E6BBE2C}" srcOrd="14" destOrd="0" presId="urn:microsoft.com/office/officeart/2005/8/layout/process4"/>
    <dgm:cxn modelId="{538AA14D-10A5-469E-8064-1DE39BDFB221}" type="presParOf" srcId="{C3D5DAE3-6E62-423E-80EE-815D6E6BBE2C}" destId="{E68B50CC-1818-4492-8913-B555C7DA1037}" srcOrd="0" destOrd="0" presId="urn:microsoft.com/office/officeart/2005/8/layout/process4"/>
    <dgm:cxn modelId="{93D3B345-C5FC-47BA-B2D0-3A4C33477421}" type="presParOf" srcId="{9E4DFFB4-3C2D-4EF2-86B3-908D4E5F8BC8}" destId="{F7D578C4-8A40-41CC-A682-DC3A7A203CE6}" srcOrd="15" destOrd="0" presId="urn:microsoft.com/office/officeart/2005/8/layout/process4"/>
    <dgm:cxn modelId="{8FBE20D7-402E-4AC1-A458-ABD51BFD0E77}" type="presParOf" srcId="{9E4DFFB4-3C2D-4EF2-86B3-908D4E5F8BC8}" destId="{BE98ADF0-FD4E-48D3-834B-21BE1AA657BB}" srcOrd="16" destOrd="0" presId="urn:microsoft.com/office/officeart/2005/8/layout/process4"/>
    <dgm:cxn modelId="{18BD9084-F968-4029-8429-DDAEAFA5ABBA}" type="presParOf" srcId="{BE98ADF0-FD4E-48D3-834B-21BE1AA657BB}" destId="{EED24501-F65F-4504-B245-C7C0CBAAF8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1A2D0-DB2E-40A8-9BEE-EC4C9488CDC2}">
      <dsp:nvSpPr>
        <dsp:cNvPr id="0" name=""/>
        <dsp:cNvSpPr/>
      </dsp:nvSpPr>
      <dsp:spPr>
        <a:xfrm>
          <a:off x="0" y="18040"/>
          <a:ext cx="6426993" cy="538200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Introduction</a:t>
          </a:r>
        </a:p>
      </dsp:txBody>
      <dsp:txXfrm>
        <a:off x="26273" y="44313"/>
        <a:ext cx="6374447" cy="485654"/>
      </dsp:txXfrm>
    </dsp:sp>
    <dsp:sp modelId="{575A2544-3F9D-458F-B18A-2AF8C25296E6}">
      <dsp:nvSpPr>
        <dsp:cNvPr id="0" name=""/>
        <dsp:cNvSpPr/>
      </dsp:nvSpPr>
      <dsp:spPr>
        <a:xfrm>
          <a:off x="0" y="622480"/>
          <a:ext cx="6426993" cy="538200"/>
        </a:xfrm>
        <a:prstGeom prst="roundRect">
          <a:avLst/>
        </a:prstGeom>
        <a:solidFill>
          <a:schemeClr val="accent4">
            <a:shade val="50000"/>
            <a:hueOff val="-159655"/>
            <a:satOff val="12771"/>
            <a:lumOff val="135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Prerequisites</a:t>
          </a:r>
        </a:p>
      </dsp:txBody>
      <dsp:txXfrm>
        <a:off x="26273" y="648753"/>
        <a:ext cx="6374447" cy="485654"/>
      </dsp:txXfrm>
    </dsp:sp>
    <dsp:sp modelId="{6E48D2B7-8836-4BBB-A549-762DCB791887}">
      <dsp:nvSpPr>
        <dsp:cNvPr id="0" name=""/>
        <dsp:cNvSpPr/>
      </dsp:nvSpPr>
      <dsp:spPr>
        <a:xfrm>
          <a:off x="0" y="1226920"/>
          <a:ext cx="6426993" cy="538200"/>
        </a:xfrm>
        <a:prstGeom prst="roundRect">
          <a:avLst/>
        </a:prstGeom>
        <a:solidFill>
          <a:schemeClr val="accent4">
            <a:shade val="50000"/>
            <a:hueOff val="-319309"/>
            <a:satOff val="25542"/>
            <a:lumOff val="270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Framework Architecture</a:t>
          </a:r>
        </a:p>
      </dsp:txBody>
      <dsp:txXfrm>
        <a:off x="26273" y="1253193"/>
        <a:ext cx="6374447" cy="485654"/>
      </dsp:txXfrm>
    </dsp:sp>
    <dsp:sp modelId="{24DB025F-545B-4A02-9341-C9EBC57534CA}">
      <dsp:nvSpPr>
        <dsp:cNvPr id="0" name=""/>
        <dsp:cNvSpPr/>
      </dsp:nvSpPr>
      <dsp:spPr>
        <a:xfrm>
          <a:off x="0" y="1831360"/>
          <a:ext cx="6426993" cy="538200"/>
        </a:xfrm>
        <a:prstGeom prst="roundRect">
          <a:avLst/>
        </a:prstGeom>
        <a:solidFill>
          <a:schemeClr val="accent4">
            <a:shade val="50000"/>
            <a:hueOff val="-478964"/>
            <a:satOff val="38313"/>
            <a:lumOff val="40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Setting Up the Project</a:t>
          </a:r>
        </a:p>
      </dsp:txBody>
      <dsp:txXfrm>
        <a:off x="26273" y="1857633"/>
        <a:ext cx="6374447" cy="485654"/>
      </dsp:txXfrm>
    </dsp:sp>
    <dsp:sp modelId="{2DE4A44F-1610-4804-9FFE-AD09A1958DE6}">
      <dsp:nvSpPr>
        <dsp:cNvPr id="0" name=""/>
        <dsp:cNvSpPr/>
      </dsp:nvSpPr>
      <dsp:spPr>
        <a:xfrm>
          <a:off x="0" y="2435800"/>
          <a:ext cx="6426993" cy="538200"/>
        </a:xfrm>
        <a:prstGeom prst="roundRect">
          <a:avLst/>
        </a:prstGeom>
        <a:solidFill>
          <a:schemeClr val="accent4">
            <a:shade val="50000"/>
            <a:hueOff val="-319309"/>
            <a:satOff val="25542"/>
            <a:lumOff val="270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Demo</a:t>
          </a:r>
        </a:p>
      </dsp:txBody>
      <dsp:txXfrm>
        <a:off x="26273" y="2462073"/>
        <a:ext cx="6374447" cy="485654"/>
      </dsp:txXfrm>
    </dsp:sp>
    <dsp:sp modelId="{B40F5E5B-5827-42D5-8C3F-65BDDFECB747}">
      <dsp:nvSpPr>
        <dsp:cNvPr id="0" name=""/>
        <dsp:cNvSpPr/>
      </dsp:nvSpPr>
      <dsp:spPr>
        <a:xfrm>
          <a:off x="0" y="3040240"/>
          <a:ext cx="6426993" cy="538200"/>
        </a:xfrm>
        <a:prstGeom prst="roundRect">
          <a:avLst/>
        </a:prstGeom>
        <a:solidFill>
          <a:schemeClr val="accent4">
            <a:shade val="50000"/>
            <a:hueOff val="-159655"/>
            <a:satOff val="12771"/>
            <a:lumOff val="135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Conclusion</a:t>
          </a:r>
        </a:p>
      </dsp:txBody>
      <dsp:txXfrm>
        <a:off x="26273" y="3066513"/>
        <a:ext cx="6374447" cy="48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FE2AE-63CE-4C3A-B4A5-9A35439049C7}">
      <dsp:nvSpPr>
        <dsp:cNvPr id="0" name=""/>
        <dsp:cNvSpPr/>
      </dsp:nvSpPr>
      <dsp:spPr>
        <a:xfrm>
          <a:off x="402672" y="224727"/>
          <a:ext cx="3442812" cy="2065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Mobile app automation testing involves using automated scripts to test mobile applications on various devices and platforms, ensuring their functionality, performance, and user experience.</a:t>
          </a:r>
          <a:endParaRPr lang="en-US" sz="1800" kern="1200" dirty="0"/>
        </a:p>
      </dsp:txBody>
      <dsp:txXfrm>
        <a:off x="402672" y="224727"/>
        <a:ext cx="3442812" cy="2065687"/>
      </dsp:txXfrm>
    </dsp:sp>
    <dsp:sp modelId="{579FFC56-9392-4E4C-9466-95DD50614A12}">
      <dsp:nvSpPr>
        <dsp:cNvPr id="0" name=""/>
        <dsp:cNvSpPr/>
      </dsp:nvSpPr>
      <dsp:spPr>
        <a:xfrm>
          <a:off x="383633" y="2366714"/>
          <a:ext cx="3442812" cy="20656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Automation frameworks help organize and structure test scripts, making them easier to maintain, reusable, and scalable. They also provide reporting capabilities and enhance collaboration among team members.</a:t>
          </a:r>
          <a:endParaRPr lang="en-US" sz="1800" kern="1200" dirty="0"/>
        </a:p>
      </dsp:txBody>
      <dsp:txXfrm>
        <a:off x="383633" y="2366714"/>
        <a:ext cx="3442812" cy="2065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1CC00-1328-40FA-94CC-0332E95E96C6}">
      <dsp:nvSpPr>
        <dsp:cNvPr id="0" name=""/>
        <dsp:cNvSpPr/>
      </dsp:nvSpPr>
      <dsp:spPr>
        <a:xfrm rot="10800000">
          <a:off x="1186240" y="2997"/>
          <a:ext cx="4050038" cy="664474"/>
        </a:xfrm>
        <a:prstGeom prst="homePlat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15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Appium (for mobile app automation)</a:t>
          </a:r>
          <a:endParaRPr lang="en-US" sz="1200" kern="1200" dirty="0">
            <a:solidFill>
              <a:schemeClr val="tx1"/>
            </a:solidFill>
          </a:endParaRPr>
        </a:p>
      </dsp:txBody>
      <dsp:txXfrm rot="10800000">
        <a:off x="1352358" y="2997"/>
        <a:ext cx="3883920" cy="664474"/>
      </dsp:txXfrm>
    </dsp:sp>
    <dsp:sp modelId="{2B3358ED-5EA5-42E2-BF84-C005A4B73FF0}">
      <dsp:nvSpPr>
        <dsp:cNvPr id="0" name=""/>
        <dsp:cNvSpPr/>
      </dsp:nvSpPr>
      <dsp:spPr>
        <a:xfrm>
          <a:off x="854003" y="2997"/>
          <a:ext cx="664474" cy="6644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BB6F-1F8B-4DA0-B102-5562C75FB0B4}">
      <dsp:nvSpPr>
        <dsp:cNvPr id="0" name=""/>
        <dsp:cNvSpPr/>
      </dsp:nvSpPr>
      <dsp:spPr>
        <a:xfrm rot="10800000">
          <a:off x="1186240" y="865822"/>
          <a:ext cx="4050038" cy="664474"/>
        </a:xfrm>
        <a:prstGeom prst="homePlate">
          <a:avLst/>
        </a:prstGeom>
        <a:solidFill>
          <a:schemeClr val="accent4">
            <a:shade val="50000"/>
            <a:hueOff val="-191586"/>
            <a:satOff val="15325"/>
            <a:lumOff val="162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15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Cucumber (for behavior-driven development)</a:t>
          </a:r>
          <a:endParaRPr lang="en-US" sz="1200" kern="1200" dirty="0">
            <a:solidFill>
              <a:schemeClr val="tx1"/>
            </a:solidFill>
          </a:endParaRPr>
        </a:p>
      </dsp:txBody>
      <dsp:txXfrm rot="10800000">
        <a:off x="1352358" y="865822"/>
        <a:ext cx="3883920" cy="664474"/>
      </dsp:txXfrm>
    </dsp:sp>
    <dsp:sp modelId="{3D1FBE01-8C46-4253-A70E-6F296A980EE8}">
      <dsp:nvSpPr>
        <dsp:cNvPr id="0" name=""/>
        <dsp:cNvSpPr/>
      </dsp:nvSpPr>
      <dsp:spPr>
        <a:xfrm>
          <a:off x="854003" y="865822"/>
          <a:ext cx="664474" cy="664474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B7499-E30D-4002-9FED-32111C2BC121}">
      <dsp:nvSpPr>
        <dsp:cNvPr id="0" name=""/>
        <dsp:cNvSpPr/>
      </dsp:nvSpPr>
      <dsp:spPr>
        <a:xfrm rot="10800000">
          <a:off x="1186240" y="1728647"/>
          <a:ext cx="4050038" cy="664474"/>
        </a:xfrm>
        <a:prstGeom prst="homePlate">
          <a:avLst/>
        </a:prstGeom>
        <a:solidFill>
          <a:schemeClr val="accent4">
            <a:shade val="50000"/>
            <a:hueOff val="-383171"/>
            <a:satOff val="30650"/>
            <a:lumOff val="32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15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TestNG (for test execution and reporting)</a:t>
          </a:r>
          <a:endParaRPr lang="en-US" sz="1200" kern="1200" dirty="0">
            <a:solidFill>
              <a:schemeClr val="tx1"/>
            </a:solidFill>
          </a:endParaRPr>
        </a:p>
      </dsp:txBody>
      <dsp:txXfrm rot="10800000">
        <a:off x="1352358" y="1728647"/>
        <a:ext cx="3883920" cy="664474"/>
      </dsp:txXfrm>
    </dsp:sp>
    <dsp:sp modelId="{1BC6E6CB-E344-4AEF-88CF-817512403463}">
      <dsp:nvSpPr>
        <dsp:cNvPr id="0" name=""/>
        <dsp:cNvSpPr/>
      </dsp:nvSpPr>
      <dsp:spPr>
        <a:xfrm>
          <a:off x="854003" y="1728647"/>
          <a:ext cx="664474" cy="664474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C676C-4F93-4D33-B8AF-474304A32C6F}">
      <dsp:nvSpPr>
        <dsp:cNvPr id="0" name=""/>
        <dsp:cNvSpPr/>
      </dsp:nvSpPr>
      <dsp:spPr>
        <a:xfrm rot="10800000">
          <a:off x="1186240" y="2591472"/>
          <a:ext cx="4050038" cy="664474"/>
        </a:xfrm>
        <a:prstGeom prst="homePlate">
          <a:avLst/>
        </a:prstGeom>
        <a:solidFill>
          <a:schemeClr val="accent4">
            <a:shade val="50000"/>
            <a:hueOff val="-383171"/>
            <a:satOff val="30650"/>
            <a:lumOff val="32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15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Selenium (for web automation using Java)</a:t>
          </a:r>
          <a:endParaRPr lang="en-US" sz="1200" kern="1200" dirty="0">
            <a:solidFill>
              <a:schemeClr val="tx1"/>
            </a:solidFill>
          </a:endParaRPr>
        </a:p>
      </dsp:txBody>
      <dsp:txXfrm rot="10800000">
        <a:off x="1352358" y="2591472"/>
        <a:ext cx="3883920" cy="664474"/>
      </dsp:txXfrm>
    </dsp:sp>
    <dsp:sp modelId="{6A82C301-BE46-4538-A7F6-C745D4D099B8}">
      <dsp:nvSpPr>
        <dsp:cNvPr id="0" name=""/>
        <dsp:cNvSpPr/>
      </dsp:nvSpPr>
      <dsp:spPr>
        <a:xfrm>
          <a:off x="854003" y="2591472"/>
          <a:ext cx="664474" cy="66447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93ADF-D349-4861-BE1E-46A535F3F2BD}">
      <dsp:nvSpPr>
        <dsp:cNvPr id="0" name=""/>
        <dsp:cNvSpPr/>
      </dsp:nvSpPr>
      <dsp:spPr>
        <a:xfrm rot="10800000">
          <a:off x="1186240" y="3454296"/>
          <a:ext cx="4050038" cy="664474"/>
        </a:xfrm>
        <a:prstGeom prst="homePlate">
          <a:avLst/>
        </a:prstGeom>
        <a:solidFill>
          <a:schemeClr val="accent4">
            <a:shade val="50000"/>
            <a:hueOff val="-191586"/>
            <a:satOff val="15325"/>
            <a:lumOff val="162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15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solidFill>
                <a:schemeClr val="tx1"/>
              </a:solidFill>
            </a:rPr>
            <a:t>Appium Inspector: A graphical tool for inspecting and interacting with mobile app elements during test script development and debugging</a:t>
          </a:r>
          <a:endParaRPr lang="en-US" sz="1200" kern="1200" dirty="0">
            <a:solidFill>
              <a:schemeClr val="tx1"/>
            </a:solidFill>
          </a:endParaRPr>
        </a:p>
      </dsp:txBody>
      <dsp:txXfrm rot="10800000">
        <a:off x="1352358" y="3454296"/>
        <a:ext cx="3883920" cy="664474"/>
      </dsp:txXfrm>
    </dsp:sp>
    <dsp:sp modelId="{C1D25F26-0D1C-4C6E-A488-10990CEE5B20}">
      <dsp:nvSpPr>
        <dsp:cNvPr id="0" name=""/>
        <dsp:cNvSpPr/>
      </dsp:nvSpPr>
      <dsp:spPr>
        <a:xfrm>
          <a:off x="854003" y="3454296"/>
          <a:ext cx="664474" cy="664474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6D3EF-C9EB-418E-B9F5-C5340B44054D}">
      <dsp:nvSpPr>
        <dsp:cNvPr id="0" name=""/>
        <dsp:cNvSpPr/>
      </dsp:nvSpPr>
      <dsp:spPr>
        <a:xfrm>
          <a:off x="5927624" y="814023"/>
          <a:ext cx="1465199" cy="3488425"/>
        </a:xfrm>
        <a:prstGeom prst="wedgeRectCallout">
          <a:avLst>
            <a:gd name="adj1" fmla="val 0"/>
            <a:gd name="adj2" fmla="val 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An Integrated Development Environment (e.g., Eclipse, IntelliJ) for writing and managing code.</a:t>
          </a:r>
          <a:endParaRPr lang="en-US" sz="1500" kern="1200" dirty="0"/>
        </a:p>
      </dsp:txBody>
      <dsp:txXfrm>
        <a:off x="6113411" y="814023"/>
        <a:ext cx="1279411" cy="3488425"/>
      </dsp:txXfrm>
    </dsp:sp>
    <dsp:sp modelId="{EBF1779A-A65C-4C7B-82C9-548111C4F853}">
      <dsp:nvSpPr>
        <dsp:cNvPr id="0" name=""/>
        <dsp:cNvSpPr/>
      </dsp:nvSpPr>
      <dsp:spPr>
        <a:xfrm>
          <a:off x="5927624" y="0"/>
          <a:ext cx="1465199" cy="8140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IDE</a:t>
          </a:r>
          <a:endParaRPr lang="en-US" sz="1700" kern="1200" dirty="0"/>
        </a:p>
      </dsp:txBody>
      <dsp:txXfrm>
        <a:off x="5927624" y="0"/>
        <a:ext cx="1465199" cy="814023"/>
      </dsp:txXfrm>
    </dsp:sp>
    <dsp:sp modelId="{2801D514-B35A-41E0-BA4D-E717E46CEDAE}">
      <dsp:nvSpPr>
        <dsp:cNvPr id="0" name=""/>
        <dsp:cNvSpPr/>
      </dsp:nvSpPr>
      <dsp:spPr>
        <a:xfrm>
          <a:off x="4462425" y="814023"/>
          <a:ext cx="1465199" cy="32560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To interact with mobile devices and execute automation tests. </a:t>
          </a:r>
          <a:endParaRPr lang="en-US" sz="1500" kern="1200" dirty="0"/>
        </a:p>
      </dsp:txBody>
      <dsp:txXfrm>
        <a:off x="4648212" y="814023"/>
        <a:ext cx="1279411" cy="3256093"/>
      </dsp:txXfrm>
    </dsp:sp>
    <dsp:sp modelId="{D053A9F5-9CE0-420A-BA7E-CB082162CBEE}">
      <dsp:nvSpPr>
        <dsp:cNvPr id="0" name=""/>
        <dsp:cNvSpPr/>
      </dsp:nvSpPr>
      <dsp:spPr>
        <a:xfrm>
          <a:off x="4462425" y="118317"/>
          <a:ext cx="1465199" cy="697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Appium Server</a:t>
          </a:r>
          <a:endParaRPr lang="en-US" sz="1700" kern="1200" dirty="0"/>
        </a:p>
      </dsp:txBody>
      <dsp:txXfrm>
        <a:off x="4462425" y="118317"/>
        <a:ext cx="1465199" cy="697857"/>
      </dsp:txXfrm>
    </dsp:sp>
    <dsp:sp modelId="{9953A122-79AE-4427-90AF-8FA1A794CAB7}">
      <dsp:nvSpPr>
        <dsp:cNvPr id="0" name=""/>
        <dsp:cNvSpPr/>
      </dsp:nvSpPr>
      <dsp:spPr>
        <a:xfrm>
          <a:off x="2997226" y="814023"/>
          <a:ext cx="1465199" cy="302333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 For Android/iOS mobile app testing, respective SDKs must be installed. </a:t>
          </a:r>
          <a:endParaRPr lang="en-US" sz="1500" kern="1200" dirty="0"/>
        </a:p>
      </dsp:txBody>
      <dsp:txXfrm>
        <a:off x="3183013" y="814023"/>
        <a:ext cx="1279411" cy="3023330"/>
      </dsp:txXfrm>
    </dsp:sp>
    <dsp:sp modelId="{F1699593-76CA-4AAD-83FF-BFD2364DBC4E}">
      <dsp:nvSpPr>
        <dsp:cNvPr id="0" name=""/>
        <dsp:cNvSpPr/>
      </dsp:nvSpPr>
      <dsp:spPr>
        <a:xfrm>
          <a:off x="2997226" y="232762"/>
          <a:ext cx="1465199" cy="5812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Android SDK/Xcode</a:t>
          </a:r>
          <a:endParaRPr lang="en-US" sz="1700" kern="1200" dirty="0"/>
        </a:p>
      </dsp:txBody>
      <dsp:txXfrm>
        <a:off x="2997226" y="232762"/>
        <a:ext cx="1465199" cy="581260"/>
      </dsp:txXfrm>
    </dsp:sp>
    <dsp:sp modelId="{18E7E07C-2F61-4CC7-93F3-EF45DB118AC3}">
      <dsp:nvSpPr>
        <dsp:cNvPr id="0" name=""/>
        <dsp:cNvSpPr/>
      </dsp:nvSpPr>
      <dsp:spPr>
        <a:xfrm>
          <a:off x="1532027" y="814023"/>
          <a:ext cx="1465199" cy="279056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-Needed to write and run Java code. 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-Latest version preferred 8 upwards</a:t>
          </a:r>
        </a:p>
      </dsp:txBody>
      <dsp:txXfrm>
        <a:off x="1717814" y="814023"/>
        <a:ext cx="1279411" cy="2790568"/>
      </dsp:txXfrm>
    </dsp:sp>
    <dsp:sp modelId="{170A4EAA-5B52-4B94-B771-A4E210E473D0}">
      <dsp:nvSpPr>
        <dsp:cNvPr id="0" name=""/>
        <dsp:cNvSpPr/>
      </dsp:nvSpPr>
      <dsp:spPr>
        <a:xfrm>
          <a:off x="1532027" y="348928"/>
          <a:ext cx="1465199" cy="4650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75" tIns="53975" rIns="53975" bIns="539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Java JDK</a:t>
          </a:r>
          <a:endParaRPr lang="en-US" sz="1700" kern="1200" dirty="0"/>
        </a:p>
      </dsp:txBody>
      <dsp:txXfrm>
        <a:off x="1532027" y="348928"/>
        <a:ext cx="1465199" cy="465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5BB31-8C1E-4D2A-892D-5F0CAC673FC4}">
      <dsp:nvSpPr>
        <dsp:cNvPr id="0" name=""/>
        <dsp:cNvSpPr/>
      </dsp:nvSpPr>
      <dsp:spPr>
        <a:xfrm>
          <a:off x="0" y="4160580"/>
          <a:ext cx="6896178" cy="34137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tx1"/>
              </a:solidFill>
            </a:rPr>
            <a:t>Install plugins TestNG and Cucumber within IDE 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0" y="4160580"/>
        <a:ext cx="6896178" cy="341372"/>
      </dsp:txXfrm>
    </dsp:sp>
    <dsp:sp modelId="{3A77C8CC-0B41-49A8-B46D-3C33435331B3}">
      <dsp:nvSpPr>
        <dsp:cNvPr id="0" name=""/>
        <dsp:cNvSpPr/>
      </dsp:nvSpPr>
      <dsp:spPr>
        <a:xfrm rot="10800000">
          <a:off x="0" y="3640670"/>
          <a:ext cx="6896178" cy="525030"/>
        </a:xfrm>
        <a:prstGeom prst="upArrowCallout">
          <a:avLst/>
        </a:prstGeom>
        <a:solidFill>
          <a:schemeClr val="accent4">
            <a:shade val="80000"/>
            <a:hueOff val="-48672"/>
            <a:satOff val="2692"/>
            <a:lumOff val="30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tx1"/>
              </a:solidFill>
            </a:rPr>
            <a:t>Install IDE (</a:t>
          </a:r>
          <a:r>
            <a:rPr lang="en-US" sz="1200" i="0" kern="1200" dirty="0" err="1">
              <a:solidFill>
                <a:schemeClr val="tx1"/>
              </a:solidFill>
            </a:rPr>
            <a:t>Intellij</a:t>
          </a:r>
          <a:r>
            <a:rPr lang="en-US" sz="1200" i="0" kern="1200" dirty="0">
              <a:solidFill>
                <a:schemeClr val="tx1"/>
              </a:solidFill>
            </a:rPr>
            <a:t>)</a:t>
          </a:r>
          <a:endParaRPr lang="en-US" sz="1200" kern="1200" dirty="0">
            <a:solidFill>
              <a:schemeClr val="tx1"/>
            </a:solidFill>
          </a:endParaRPr>
        </a:p>
      </dsp:txBody>
      <dsp:txXfrm rot="10800000">
        <a:off x="0" y="3640670"/>
        <a:ext cx="6896178" cy="341149"/>
      </dsp:txXfrm>
    </dsp:sp>
    <dsp:sp modelId="{FA0CC840-F72C-47C0-BEDE-7F273614BA08}">
      <dsp:nvSpPr>
        <dsp:cNvPr id="0" name=""/>
        <dsp:cNvSpPr/>
      </dsp:nvSpPr>
      <dsp:spPr>
        <a:xfrm rot="10800000">
          <a:off x="0" y="3120760"/>
          <a:ext cx="6896178" cy="525030"/>
        </a:xfrm>
        <a:prstGeom prst="upArrowCallout">
          <a:avLst/>
        </a:prstGeom>
        <a:solidFill>
          <a:schemeClr val="accent4">
            <a:shade val="80000"/>
            <a:hueOff val="-97345"/>
            <a:satOff val="5384"/>
            <a:lumOff val="60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>
              <a:solidFill>
                <a:schemeClr val="tx1"/>
              </a:solidFill>
            </a:rPr>
            <a:t>Install and start Appium server via node – version 2 and above</a:t>
          </a:r>
          <a:endParaRPr lang="en-US" sz="1200" kern="1200">
            <a:solidFill>
              <a:schemeClr val="tx1"/>
            </a:solidFill>
          </a:endParaRPr>
        </a:p>
      </dsp:txBody>
      <dsp:txXfrm rot="10800000">
        <a:off x="0" y="3120760"/>
        <a:ext cx="6896178" cy="341149"/>
      </dsp:txXfrm>
    </dsp:sp>
    <dsp:sp modelId="{CC5AA6A5-603B-4D86-9D2B-D763B97F4D1E}">
      <dsp:nvSpPr>
        <dsp:cNvPr id="0" name=""/>
        <dsp:cNvSpPr/>
      </dsp:nvSpPr>
      <dsp:spPr>
        <a:xfrm rot="10800000">
          <a:off x="0" y="2600850"/>
          <a:ext cx="6896178" cy="525030"/>
        </a:xfrm>
        <a:prstGeom prst="upArrowCallout">
          <a:avLst/>
        </a:prstGeom>
        <a:solidFill>
          <a:schemeClr val="accent4">
            <a:shade val="80000"/>
            <a:hueOff val="-146017"/>
            <a:satOff val="8076"/>
            <a:lumOff val="9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>
              <a:solidFill>
                <a:schemeClr val="tx1"/>
              </a:solidFill>
            </a:rPr>
            <a:t>Open Android studio and configure emulator</a:t>
          </a:r>
          <a:endParaRPr lang="en-US" sz="1200" kern="1200">
            <a:solidFill>
              <a:schemeClr val="tx1"/>
            </a:solidFill>
          </a:endParaRPr>
        </a:p>
      </dsp:txBody>
      <dsp:txXfrm rot="10800000">
        <a:off x="0" y="2600850"/>
        <a:ext cx="6896178" cy="341149"/>
      </dsp:txXfrm>
    </dsp:sp>
    <dsp:sp modelId="{30672716-A025-47CC-AB01-B1DB5AB69D8C}">
      <dsp:nvSpPr>
        <dsp:cNvPr id="0" name=""/>
        <dsp:cNvSpPr/>
      </dsp:nvSpPr>
      <dsp:spPr>
        <a:xfrm rot="10800000">
          <a:off x="0" y="2080940"/>
          <a:ext cx="6896178" cy="525030"/>
        </a:xfrm>
        <a:prstGeom prst="upArrowCallout">
          <a:avLst/>
        </a:prstGeom>
        <a:solidFill>
          <a:schemeClr val="accent4">
            <a:shade val="80000"/>
            <a:hueOff val="-194689"/>
            <a:satOff val="10768"/>
            <a:lumOff val="12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>
              <a:solidFill>
                <a:schemeClr val="tx1"/>
              </a:solidFill>
            </a:rPr>
            <a:t>setting the home paths in windows / Mac system variables (Java, Maven, Android SDK, &amp; Node)</a:t>
          </a:r>
          <a:endParaRPr lang="en-US" sz="1200" kern="1200">
            <a:solidFill>
              <a:schemeClr val="tx1"/>
            </a:solidFill>
          </a:endParaRPr>
        </a:p>
      </dsp:txBody>
      <dsp:txXfrm rot="10800000">
        <a:off x="0" y="2080940"/>
        <a:ext cx="6896178" cy="341149"/>
      </dsp:txXfrm>
    </dsp:sp>
    <dsp:sp modelId="{AB6733AD-D810-46F1-BE2D-E4B10D29857D}">
      <dsp:nvSpPr>
        <dsp:cNvPr id="0" name=""/>
        <dsp:cNvSpPr/>
      </dsp:nvSpPr>
      <dsp:spPr>
        <a:xfrm rot="10800000">
          <a:off x="0" y="1561031"/>
          <a:ext cx="6896178" cy="525030"/>
        </a:xfrm>
        <a:prstGeom prst="upArrowCallout">
          <a:avLst/>
        </a:prstGeom>
        <a:solidFill>
          <a:schemeClr val="accent4">
            <a:shade val="80000"/>
            <a:hueOff val="-243362"/>
            <a:satOff val="13461"/>
            <a:lumOff val="151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>
              <a:solidFill>
                <a:schemeClr val="tx1"/>
              </a:solidFill>
            </a:rPr>
            <a:t>Download Node – version 16 and above </a:t>
          </a:r>
          <a:endParaRPr lang="en-US" sz="1200" kern="1200">
            <a:solidFill>
              <a:schemeClr val="tx1"/>
            </a:solidFill>
          </a:endParaRPr>
        </a:p>
      </dsp:txBody>
      <dsp:txXfrm rot="10800000">
        <a:off x="0" y="1561031"/>
        <a:ext cx="6896178" cy="341149"/>
      </dsp:txXfrm>
    </dsp:sp>
    <dsp:sp modelId="{4F8DD307-D1F6-4FDB-9610-87C87AD77D7C}">
      <dsp:nvSpPr>
        <dsp:cNvPr id="0" name=""/>
        <dsp:cNvSpPr/>
      </dsp:nvSpPr>
      <dsp:spPr>
        <a:xfrm rot="10800000">
          <a:off x="0" y="1041121"/>
          <a:ext cx="6896178" cy="525030"/>
        </a:xfrm>
        <a:prstGeom prst="upArrowCallout">
          <a:avLst/>
        </a:prstGeom>
        <a:solidFill>
          <a:schemeClr val="accent4">
            <a:shade val="80000"/>
            <a:hueOff val="-292034"/>
            <a:satOff val="16153"/>
            <a:lumOff val="181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>
              <a:solidFill>
                <a:schemeClr val="tx1"/>
              </a:solidFill>
            </a:rPr>
            <a:t>Download Appium Studio</a:t>
          </a:r>
          <a:endParaRPr lang="en-US" sz="1200" kern="1200">
            <a:solidFill>
              <a:schemeClr val="tx1"/>
            </a:solidFill>
          </a:endParaRPr>
        </a:p>
      </dsp:txBody>
      <dsp:txXfrm rot="10800000">
        <a:off x="0" y="1041121"/>
        <a:ext cx="6896178" cy="341149"/>
      </dsp:txXfrm>
    </dsp:sp>
    <dsp:sp modelId="{E68B50CC-1818-4492-8913-B555C7DA1037}">
      <dsp:nvSpPr>
        <dsp:cNvPr id="0" name=""/>
        <dsp:cNvSpPr/>
      </dsp:nvSpPr>
      <dsp:spPr>
        <a:xfrm rot="10800000">
          <a:off x="0" y="521211"/>
          <a:ext cx="6896178" cy="525030"/>
        </a:xfrm>
        <a:prstGeom prst="upArrowCallout">
          <a:avLst/>
        </a:prstGeom>
        <a:solidFill>
          <a:schemeClr val="accent4">
            <a:shade val="80000"/>
            <a:hueOff val="-340707"/>
            <a:satOff val="18845"/>
            <a:lumOff val="211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>
              <a:solidFill>
                <a:schemeClr val="tx1"/>
              </a:solidFill>
            </a:rPr>
            <a:t>Download Maven</a:t>
          </a:r>
          <a:endParaRPr lang="en-US" sz="1200" kern="1200">
            <a:solidFill>
              <a:schemeClr val="tx1"/>
            </a:solidFill>
          </a:endParaRPr>
        </a:p>
      </dsp:txBody>
      <dsp:txXfrm rot="10800000">
        <a:off x="0" y="521211"/>
        <a:ext cx="6896178" cy="341149"/>
      </dsp:txXfrm>
    </dsp:sp>
    <dsp:sp modelId="{EED24501-F65F-4504-B245-C7C0CBAAF8E6}">
      <dsp:nvSpPr>
        <dsp:cNvPr id="0" name=""/>
        <dsp:cNvSpPr/>
      </dsp:nvSpPr>
      <dsp:spPr>
        <a:xfrm rot="10800000">
          <a:off x="0" y="1301"/>
          <a:ext cx="6896178" cy="525030"/>
        </a:xfrm>
        <a:prstGeom prst="upArrowCallout">
          <a:avLst/>
        </a:prstGeom>
        <a:solidFill>
          <a:schemeClr val="accent4">
            <a:shade val="80000"/>
            <a:hueOff val="-389379"/>
            <a:satOff val="21537"/>
            <a:lumOff val="24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>
              <a:solidFill>
                <a:schemeClr val="tx1"/>
              </a:solidFill>
            </a:rPr>
            <a:t>Download java – version 8 and above</a:t>
          </a:r>
          <a:endParaRPr lang="en-US" sz="1200" kern="1200" dirty="0">
            <a:solidFill>
              <a:schemeClr val="tx1"/>
            </a:solidFill>
          </a:endParaRPr>
        </a:p>
      </dsp:txBody>
      <dsp:txXfrm rot="10800000">
        <a:off x="0" y="1301"/>
        <a:ext cx="6896178" cy="341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a537c1fab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a537c1fab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537c1fab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537c1fab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537c1fab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537c1fab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537c1fab3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537c1fab3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Combines the benefits of BDD, POM, and TestNG in a single framework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Appium: Responsible for interacting with the mobile app and device.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Cucumber: Facilitates behavior-driven development using Gherkin syntax.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TestNG: Executes test cases, manages test suites, and generates reports.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Selenium: Provides web automation capabilities using Java.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Explain how these components work together to create a robust automation framework.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Supports mobile app automation using Appium and web automation using Selenium.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Enables reusable test steps for both web and mobile, leading to better test coverage.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Offers scalability and flexibility for diverse test scenarios.</a:t>
            </a:r>
          </a:p>
        </p:txBody>
      </p:sp>
    </p:spTree>
    <p:extLst>
      <p:ext uri="{BB962C8B-B14F-4D97-AF65-F5344CB8AC3E}">
        <p14:creationId xmlns:p14="http://schemas.microsoft.com/office/powerpoint/2010/main" val="318396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537c1fab3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537c1fab3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Light"/>
              <a:buNone/>
              <a:defRPr sz="5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Light"/>
              <a:buNone/>
              <a:defRPr sz="5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Light"/>
              <a:buNone/>
              <a:defRPr sz="5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Light"/>
              <a:buNone/>
              <a:defRPr sz="5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Light"/>
              <a:buNone/>
              <a:defRPr sz="5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Light"/>
              <a:buNone/>
              <a:defRPr sz="5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Light"/>
              <a:buNone/>
              <a:defRPr sz="5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Light"/>
              <a:buNone/>
              <a:defRPr sz="5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Light"/>
              <a:buNone/>
              <a:defRPr sz="5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Montserrat Light"/>
              <a:buNone/>
              <a:defRPr sz="12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Light"/>
              <a:buNone/>
              <a:defRPr sz="3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Char char="🔸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🔸"/>
              <a:def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Char char="🔸"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Light"/>
              <a:buNone/>
              <a:defRPr sz="4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Light"/>
              <a:buNone/>
              <a:defRPr sz="4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Light"/>
              <a:buNone/>
              <a:defRPr sz="4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Light"/>
              <a:buNone/>
              <a:defRPr sz="4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Light"/>
              <a:buNone/>
              <a:defRPr sz="4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Light"/>
              <a:buNone/>
              <a:defRPr sz="4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Light"/>
              <a:buNone/>
              <a:defRPr sz="4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Light"/>
              <a:buNone/>
              <a:defRPr sz="4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 Light"/>
              <a:buNone/>
              <a:defRPr sz="4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 Light"/>
              <a:buNone/>
              <a:defRPr sz="4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 Light"/>
              <a:buNone/>
              <a:defRPr sz="4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 Light"/>
              <a:buNone/>
              <a:defRPr sz="4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 Light"/>
              <a:buNone/>
              <a:defRPr sz="4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 Light"/>
              <a:buNone/>
              <a:defRPr sz="4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 Light"/>
              <a:buNone/>
              <a:defRPr sz="4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 Light"/>
              <a:buNone/>
              <a:defRPr sz="4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 Light"/>
              <a:buNone/>
              <a:defRPr sz="4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 Light"/>
              <a:buNone/>
              <a:defRPr sz="4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Light"/>
              <a:buNone/>
              <a:defRPr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Light"/>
              <a:buNone/>
              <a:defRPr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Light"/>
              <a:buNone/>
              <a:defRPr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Light"/>
              <a:buNone/>
              <a:defRPr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Light"/>
              <a:buNone/>
              <a:defRPr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Light"/>
              <a:buNone/>
              <a:defRPr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Light"/>
              <a:buNone/>
              <a:defRPr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Light"/>
              <a:buNone/>
              <a:defRPr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Light"/>
              <a:buNone/>
              <a:defRPr sz="2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Light"/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buNone/>
              <a:defRPr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1249500" y="2161150"/>
            <a:ext cx="6645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Elevate your </a:t>
            </a:r>
            <a:r>
              <a:rPr lang="en-US" sz="4400" dirty="0">
                <a:solidFill>
                  <a:srgbClr val="E87A2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Mobile Testing</a:t>
            </a:r>
            <a:endParaRPr lang="en-US" sz="4700" dirty="0">
              <a:solidFill>
                <a:srgbClr val="E87A2E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750" y="4130975"/>
            <a:ext cx="1440499" cy="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678656" y="289488"/>
            <a:ext cx="209312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Content</a:t>
            </a:r>
            <a:endParaRPr sz="3400" dirty="0">
              <a:solidFill>
                <a:srgbClr val="E87A2E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0355" y="4747850"/>
            <a:ext cx="320775" cy="289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7129604-E756-19F7-3380-11A0DA316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361051"/>
              </p:ext>
            </p:extLst>
          </p:nvPr>
        </p:nvGraphicFramePr>
        <p:xfrm>
          <a:off x="1524000" y="1007269"/>
          <a:ext cx="6426994" cy="359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86438" y="121734"/>
            <a:ext cx="5230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sz="2200" dirty="0">
              <a:solidFill>
                <a:schemeClr val="accent4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355" y="4747850"/>
            <a:ext cx="320775" cy="289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3">
            <a:extLst>
              <a:ext uri="{FF2B5EF4-FFF2-40B4-BE49-F238E27FC236}">
                <a16:creationId xmlns:a16="http://schemas.microsoft.com/office/drawing/2014/main" id="{13FB3CBB-7E30-EB07-7931-48A0ABE80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416755"/>
              </p:ext>
            </p:extLst>
          </p:nvPr>
        </p:nvGraphicFramePr>
        <p:xfrm>
          <a:off x="177163" y="664205"/>
          <a:ext cx="4201955" cy="447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EA1CD89A-1DB8-A8D3-2212-7D65C99D320C}"/>
              </a:ext>
            </a:extLst>
          </p:cNvPr>
          <p:cNvSpPr txBox="1">
            <a:spLocks/>
          </p:cNvSpPr>
          <p:nvPr/>
        </p:nvSpPr>
        <p:spPr>
          <a:xfrm>
            <a:off x="4360917" y="383098"/>
            <a:ext cx="4783083" cy="56221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Söhne"/>
              </a:rPr>
              <a:t>Tools and technologies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14">
            <a:extLst>
              <a:ext uri="{FF2B5EF4-FFF2-40B4-BE49-F238E27FC236}">
                <a16:creationId xmlns:a16="http://schemas.microsoft.com/office/drawing/2014/main" id="{A57203C1-2088-DBE3-8F66-EEA265D0B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988082"/>
              </p:ext>
            </p:extLst>
          </p:nvPr>
        </p:nvGraphicFramePr>
        <p:xfrm>
          <a:off x="3339467" y="941049"/>
          <a:ext cx="6090283" cy="412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95999" y="4514450"/>
            <a:ext cx="737642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E87A2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prerequisites required for setting up the automation framework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355" y="4747850"/>
            <a:ext cx="320775" cy="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3;p16">
            <a:extLst>
              <a:ext uri="{FF2B5EF4-FFF2-40B4-BE49-F238E27FC236}">
                <a16:creationId xmlns:a16="http://schemas.microsoft.com/office/drawing/2014/main" id="{FBF562EB-F17D-2995-BAD4-5BB6EE91B132}"/>
              </a:ext>
            </a:extLst>
          </p:cNvPr>
          <p:cNvSpPr txBox="1"/>
          <p:nvPr/>
        </p:nvSpPr>
        <p:spPr>
          <a:xfrm>
            <a:off x="596000" y="4169338"/>
            <a:ext cx="523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87A2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Prerequisites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8DA849-A8F6-DF46-2B84-5B886B732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367842"/>
              </p:ext>
            </p:extLst>
          </p:nvPr>
        </p:nvGraphicFramePr>
        <p:xfrm>
          <a:off x="-97941" y="272844"/>
          <a:ext cx="8924851" cy="430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6">
            <a:extLst>
              <a:ext uri="{FF2B5EF4-FFF2-40B4-BE49-F238E27FC236}">
                <a16:creationId xmlns:a16="http://schemas.microsoft.com/office/drawing/2014/main" id="{22C9B25E-ABD4-B19D-53A6-CBB26A52CBEE}"/>
              </a:ext>
            </a:extLst>
          </p:cNvPr>
          <p:cNvSpPr txBox="1"/>
          <p:nvPr/>
        </p:nvSpPr>
        <p:spPr>
          <a:xfrm>
            <a:off x="92333" y="1866111"/>
            <a:ext cx="2197207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87A2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Framework 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C04D2E-A779-DAC8-053E-CC8917B1BAE0}"/>
              </a:ext>
            </a:extLst>
          </p:cNvPr>
          <p:cNvGrpSpPr/>
          <p:nvPr/>
        </p:nvGrpSpPr>
        <p:grpSpPr>
          <a:xfrm>
            <a:off x="2235994" y="780024"/>
            <a:ext cx="6643407" cy="3691963"/>
            <a:chOff x="3658540" y="1849850"/>
            <a:chExt cx="8305348" cy="3819168"/>
          </a:xfrm>
        </p:grpSpPr>
        <p:pic>
          <p:nvPicPr>
            <p:cNvPr id="5" name="Picture 4" descr="GitHub - NonnaD/MobileQAFramework">
              <a:extLst>
                <a:ext uri="{FF2B5EF4-FFF2-40B4-BE49-F238E27FC236}">
                  <a16:creationId xmlns:a16="http://schemas.microsoft.com/office/drawing/2014/main" id="{599B5DB9-F470-58DE-EA21-DB14988AE9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6" t="6381" r="20413" b="17588"/>
            <a:stretch/>
          </p:blipFill>
          <p:spPr bwMode="auto">
            <a:xfrm>
              <a:off x="3658540" y="1849850"/>
              <a:ext cx="8305348" cy="381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106543-F3AB-2571-5CF0-6728CC4CA109}"/>
                </a:ext>
              </a:extLst>
            </p:cNvPr>
            <p:cNvSpPr/>
            <p:nvPr/>
          </p:nvSpPr>
          <p:spPr>
            <a:xfrm>
              <a:off x="5341681" y="1974647"/>
              <a:ext cx="1137121" cy="755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1FEFE1-66A0-579E-C2E5-E2010E64AB68}"/>
                </a:ext>
              </a:extLst>
            </p:cNvPr>
            <p:cNvSpPr/>
            <p:nvPr/>
          </p:nvSpPr>
          <p:spPr>
            <a:xfrm>
              <a:off x="5168263" y="4702916"/>
              <a:ext cx="2787021" cy="660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2733CE-734D-81B2-0643-B0BD58D8C8CC}"/>
                </a:ext>
              </a:extLst>
            </p:cNvPr>
            <p:cNvSpPr/>
            <p:nvPr/>
          </p:nvSpPr>
          <p:spPr>
            <a:xfrm>
              <a:off x="6524461" y="4380643"/>
              <a:ext cx="1388533" cy="477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green circle with white flowers in it&#10;&#10;Description automatically generated">
              <a:extLst>
                <a:ext uri="{FF2B5EF4-FFF2-40B4-BE49-F238E27FC236}">
                  <a16:creationId xmlns:a16="http://schemas.microsoft.com/office/drawing/2014/main" id="{12472662-6442-60A6-F7E3-48BA1D578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852513" y="4448683"/>
              <a:ext cx="676397" cy="67639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8EE39-BC8B-F7DA-8EE6-A30CB6AF261B}"/>
                </a:ext>
              </a:extLst>
            </p:cNvPr>
            <p:cNvSpPr/>
            <p:nvPr/>
          </p:nvSpPr>
          <p:spPr>
            <a:xfrm>
              <a:off x="9595557" y="2730518"/>
              <a:ext cx="2285787" cy="1377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A80E2F-346F-6D06-41A6-9695AF804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9550" y="2776694"/>
              <a:ext cx="2339016" cy="137711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7ADA69-F3BB-0EB1-C198-5BC04292D5CD}"/>
              </a:ext>
            </a:extLst>
          </p:cNvPr>
          <p:cNvSpPr txBox="1"/>
          <p:nvPr/>
        </p:nvSpPr>
        <p:spPr>
          <a:xfrm>
            <a:off x="253014" y="2626005"/>
            <a:ext cx="187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Hybrid Framework</a:t>
            </a:r>
          </a:p>
        </p:txBody>
      </p:sp>
    </p:spTree>
    <p:extLst>
      <p:ext uri="{BB962C8B-B14F-4D97-AF65-F5344CB8AC3E}">
        <p14:creationId xmlns:p14="http://schemas.microsoft.com/office/powerpoint/2010/main" val="299974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6">
            <a:extLst>
              <a:ext uri="{FF2B5EF4-FFF2-40B4-BE49-F238E27FC236}">
                <a16:creationId xmlns:a16="http://schemas.microsoft.com/office/drawing/2014/main" id="{5B5FE7F9-5A9E-940F-DC68-83D58CBC9120}"/>
              </a:ext>
            </a:extLst>
          </p:cNvPr>
          <p:cNvSpPr txBox="1"/>
          <p:nvPr/>
        </p:nvSpPr>
        <p:spPr>
          <a:xfrm>
            <a:off x="322626" y="71177"/>
            <a:ext cx="4249374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87A2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Setting Up the Project</a:t>
            </a:r>
          </a:p>
        </p:txBody>
      </p:sp>
      <p:graphicFrame>
        <p:nvGraphicFramePr>
          <p:cNvPr id="3" name="Content Placeholder 16">
            <a:extLst>
              <a:ext uri="{FF2B5EF4-FFF2-40B4-BE49-F238E27FC236}">
                <a16:creationId xmlns:a16="http://schemas.microsoft.com/office/drawing/2014/main" id="{164301AF-C1C6-3EC9-9ADF-CA74F69952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62067"/>
              </p:ext>
            </p:extLst>
          </p:nvPr>
        </p:nvGraphicFramePr>
        <p:xfrm>
          <a:off x="967663" y="569069"/>
          <a:ext cx="6896178" cy="450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36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ve Demo of Planning a Real World Web Application from Scratch — Nick  Janetakis">
            <a:extLst>
              <a:ext uri="{FF2B5EF4-FFF2-40B4-BE49-F238E27FC236}">
                <a16:creationId xmlns:a16="http://schemas.microsoft.com/office/drawing/2014/main" id="{D9EE2E09-9110-F088-B981-C8E53A81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52" y="169122"/>
            <a:ext cx="8017628" cy="451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61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7C4AA9-7C2A-25BB-68A7-DDB6D0B4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03EFD63-1AC7-713E-6EB9-3FFF3E567B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499" y="724075"/>
            <a:ext cx="4055487" cy="36951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"/>
              </a:rPr>
              <a:t>In conclusion, the Appium, Cucumber, TestNG, and Selenium framework offers a powerful solution for mobile app automation testing. By summarizing the framework's benefits and encouraging exploration and contribution, testers can enhance their testing practices and collaborate effectively in delivering high-quality mobile applications.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0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249500" y="2161150"/>
            <a:ext cx="6645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</a:t>
            </a:r>
            <a:r>
              <a:rPr lang="en" sz="4400">
                <a:solidFill>
                  <a:srgbClr val="E87A2E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YOU</a:t>
            </a:r>
            <a:endParaRPr sz="4700">
              <a:solidFill>
                <a:srgbClr val="E87A2E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750" y="4130975"/>
            <a:ext cx="1440499" cy="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pstars Presentation - Dar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448</Words>
  <Application>Microsoft Office PowerPoint</Application>
  <PresentationFormat>On-screen Show (16:9)</PresentationFormat>
  <Paragraphs>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 ExtraLight</vt:lpstr>
      <vt:lpstr>Montserrat Light</vt:lpstr>
      <vt:lpstr>Söhne</vt:lpstr>
      <vt:lpstr>Montserrat Medium</vt:lpstr>
      <vt:lpstr>Arial</vt:lpstr>
      <vt:lpstr>Gapstars Presentation -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 Ruki</dc:creator>
  <cp:lastModifiedBy>Nilmini Amarasinghe</cp:lastModifiedBy>
  <cp:revision>3</cp:revision>
  <dcterms:modified xsi:type="dcterms:W3CDTF">2023-07-25T18:18:04Z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595ba92-4c27-49aa-b8ae-b3d5c6d68c61_Enabled">
    <vt:lpwstr>true</vt:lpwstr>
  </property>
  <property fmtid="{D5CDD505-2E9C-101B-9397-08002B2CF9AE}" pid="3" name="MSIP_Label_2595ba92-4c27-49aa-b8ae-b3d5c6d68c61_SetDate">
    <vt:lpwstr>2023-07-25T18:05:25Z</vt:lpwstr>
  </property>
  <property fmtid="{D5CDD505-2E9C-101B-9397-08002B2CF9AE}" pid="4" name="MSIP_Label_2595ba92-4c27-49aa-b8ae-b3d5c6d68c61_Method">
    <vt:lpwstr>Standard</vt:lpwstr>
  </property>
  <property fmtid="{D5CDD505-2E9C-101B-9397-08002B2CF9AE}" pid="5" name="MSIP_Label_2595ba92-4c27-49aa-b8ae-b3d5c6d68c61_Name">
    <vt:lpwstr>General</vt:lpwstr>
  </property>
  <property fmtid="{D5CDD505-2E9C-101B-9397-08002B2CF9AE}" pid="6" name="MSIP_Label_2595ba92-4c27-49aa-b8ae-b3d5c6d68c61_SiteId">
    <vt:lpwstr>b19d02d1-f819-4f4c-a334-a049ade83a9c</vt:lpwstr>
  </property>
  <property fmtid="{D5CDD505-2E9C-101B-9397-08002B2CF9AE}" pid="7" name="MSIP_Label_2595ba92-4c27-49aa-b8ae-b3d5c6d68c61_ActionId">
    <vt:lpwstr>86206f99-4c0a-4e0c-84d9-5e91e95dca3e</vt:lpwstr>
  </property>
  <property fmtid="{D5CDD505-2E9C-101B-9397-08002B2CF9AE}" pid="8" name="MSIP_Label_2595ba92-4c27-49aa-b8ae-b3d5c6d68c61_ContentBits">
    <vt:lpwstr>0</vt:lpwstr>
  </property>
</Properties>
</file>