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544c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544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544c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544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544c1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544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544c1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544c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544c1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544c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9544c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9544c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544c1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544c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d5e9965c4_4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d5e9965c4_4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d5e9965c4_4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d5e9965c4_4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EIMXH3DrlestnAcxpfsLdsi2mLf2g36K/view" TargetMode="External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9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3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Ebi Pocket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5271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Comida chinesa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131225" y="325100"/>
            <a:ext cx="2894100" cy="21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Fernando Lúcio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Borges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Rafael Pierre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Tito Chen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Vinicius Assis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Contexto, Problema e Objetivos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 setor de serviços de alimentação passou por uma transformação radical nos últimos anos, impulsionada pelo avanço da tecnologia e pela mudança nas preferências dos consumidores. A adoção generalizada de dispositivos móveis e a popularização da internet possibilitaram o surgimento de plataformas de entrega de alimentos sob demanda, revolucionando a maneira como as pessoas acessam refeições de restaurantes. No entanto, a eficácia desses sistemas ainda pode ser aprimorada para atender a necessidades específicas, como aquelas relacionadas à culinária chinesa e a loja Ebi Pocket.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Parceiros</a:t>
            </a:r>
            <a:endParaRPr/>
          </a:p>
        </p:txBody>
      </p:sp>
      <p:pic>
        <p:nvPicPr>
          <p:cNvPr id="72" name="Google Shape;72;p15" title="WhatsApp Video 2023-12-15 at 07.12.33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17600"/>
            <a:ext cx="6660820" cy="37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555600"/>
            <a:ext cx="3244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389600"/>
            <a:ext cx="2919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Frameworks JS: NestJS (Back-end) e React (Front-end)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Armazenamento em disco: PostGreSQL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Versionamento de código: Git e Github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/>
              <a:t>Deploy: Railway (Back-end) e Vercel (Front-end)</a:t>
            </a:r>
            <a:endParaRPr sz="16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1250" y="194045"/>
            <a:ext cx="1531149" cy="1478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6975" y="153850"/>
            <a:ext cx="1677006" cy="14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5625" y="1779527"/>
            <a:ext cx="875026" cy="875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2376" y="1767947"/>
            <a:ext cx="898121" cy="89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31725" y="1779525"/>
            <a:ext cx="969587" cy="969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70662" y="266629"/>
            <a:ext cx="1292724" cy="1333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35775" y="1674700"/>
            <a:ext cx="1084650" cy="108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90250" y="526350"/>
            <a:ext cx="6085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 “cara” do nosso sistema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Formação</a:t>
            </a:r>
            <a:endParaRPr/>
          </a:p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Nome da escola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Cidade, Estado</a:t>
            </a:r>
            <a:r>
              <a:rPr lang="pt-BR" sz="1500"/>
              <a:t>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MBA: maio de 20XX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Nome da escola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Cidade, Estado</a:t>
            </a:r>
            <a:r>
              <a:rPr lang="pt-BR" sz="1500"/>
              <a:t>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Bacharelado em ciência da computação: maio de 20XX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Nome da escola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Cidade, Estado</a:t>
            </a:r>
            <a:r>
              <a:rPr lang="pt-BR" sz="1500"/>
              <a:t>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500"/>
              <a:t>Laboratório AdTech: janeiro de 20XX</a:t>
            </a:r>
            <a:endParaRPr sz="1500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6041"/>
            <a:ext cx="9144000" cy="4771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75" y="-1"/>
            <a:ext cx="8981248" cy="482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625" y="152400"/>
            <a:ext cx="4171024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825" y="152400"/>
            <a:ext cx="34878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697113" y="1545650"/>
            <a:ext cx="6789000" cy="16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/>
              <a:t>Obrigado 谢谢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2424375" y="258415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6625" y="2505850"/>
            <a:ext cx="681175" cy="391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6375" y="2505850"/>
            <a:ext cx="681174" cy="3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