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0" r:id="rId1"/>
  </p:sldMasterIdLst>
  <p:notesMasterIdLst>
    <p:notesMasterId r:id="rId2"/>
  </p:notes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altLang="en-GB" dirty="0" lang="en-US" err="1" smtClean="0"/>
              <a:t>N</a:t>
            </a:r>
            <a:r>
              <a:rPr altLang="en-GB" dirty="0" lang="en-US" err="1" smtClean="0"/>
              <a:t>i</a:t>
            </a:r>
            <a:r>
              <a:rPr altLang="en-GB" dirty="0" lang="en-US" err="1" smtClean="0"/>
              <a:t>l</a:t>
            </a:r>
            <a:r>
              <a:rPr altLang="en-GB" dirty="0" lang="en-US" err="1" smtClean="0"/>
              <a:t>o</a:t>
            </a:r>
            <a:r>
              <a:rPr altLang="en-GB" dirty="0" lang="en-US" err="1" smtClean="0"/>
              <a:t>ffer </a:t>
            </a:r>
            <a:r>
              <a:rPr altLang="en-GB" dirty="0" lang="en-US" err="1" smtClean="0"/>
              <a:t>N</a:t>
            </a:r>
            <a:r>
              <a:rPr altLang="en-GB" dirty="0" lang="en-US" err="1" smtClean="0"/>
              <a:t>i</a:t>
            </a:r>
            <a:r>
              <a:rPr altLang="en-GB" dirty="0" lang="en-US" err="1" smtClean="0"/>
              <a:t>s</a:t>
            </a:r>
            <a:r>
              <a:rPr altLang="en-GB" dirty="0" lang="en-US" err="1" smtClean="0"/>
              <a:t>h</a:t>
            </a:r>
            <a:r>
              <a:rPr altLang="en-GB" dirty="0" lang="en-US" err="1" smtClean="0"/>
              <a:t>a</a:t>
            </a:r>
            <a:r>
              <a:rPr altLang="en-GB" dirty="0" lang="en-US" err="1" smtClean="0"/>
              <a:t>.</a:t>
            </a:r>
            <a:r>
              <a:rPr altLang="en-GB" dirty="0" lang="en-US" err="1" smtClean="0"/>
              <a:t>M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</a:t>
            </a:r>
            <a:r>
              <a:rPr altLang="en-GB" dirty="0" lang="en-US" smtClean="0"/>
              <a:t>3</a:t>
            </a:r>
            <a:r>
              <a:rPr altLang="en-GB" dirty="0" lang="en-US" smtClean="0"/>
              <a:t>4</a:t>
            </a:r>
            <a:r>
              <a:rPr dirty="0" lang="en-US" smtClean="0"/>
              <a:t> </a:t>
            </a:r>
            <a:r>
              <a:rPr dirty="0" lang="en-US" smtClean="0"/>
              <a:t>/ </a:t>
            </a:r>
            <a:r>
              <a:rPr dirty="0" lang="en-US" smtClean="0"/>
              <a:t>asunm299</a:t>
            </a:r>
            <a:r>
              <a:rPr altLang="en-GB" dirty="0" lang="en-US" smtClean="0"/>
              <a:t>b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(</a:t>
            </a:r>
            <a:r>
              <a:rPr altLang="en-GB" dirty="0" lang="en-US" smtClean="0"/>
              <a:t>c</a:t>
            </a:r>
            <a:r>
              <a:rPr altLang="en-GB" dirty="0" lang="en-US" smtClean="0"/>
              <a:t>s</a:t>
            </a:r>
            <a:r>
              <a:rPr altLang="en-GB" dirty="0" lang="en-US" smtClean="0"/>
              <a:t>)</a:t>
            </a:r>
            <a:r>
              <a:rPr altLang="en-GB" dirty="0" lang="en-US" smtClean="0"/>
              <a:t>3</a:t>
            </a:r>
            <a:r>
              <a:rPr altLang="en-GB" dirty="0" lang="en-US" smtClean="0"/>
              <a:t>3</a:t>
            </a:r>
            <a:r>
              <a:rPr dirty="0" lang="en-US" smtClean="0"/>
              <a:t>/     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8</a:t>
            </a:r>
            <a:r>
              <a:rPr altLang="en-GB" dirty="0" lang="en-US" smtClean="0"/>
              <a:t>1</a:t>
            </a:r>
            <a:r>
              <a:rPr altLang="en-GB" dirty="0" lang="en-US" smtClean="0"/>
              <a:t>7</a:t>
            </a:r>
            <a:r>
              <a:rPr altLang="en-GB" dirty="0" lang="en-US" smtClean="0"/>
              <a:t>6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78bd7406f64845f8846be909d4e13e0b</vt:lpwstr>
  </property>
</Properties>
</file>