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6D04-7436-354D-1D4A-0FD9045BF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FFB0F-4E8D-00A6-02FE-C51821779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3CC3A-52CF-2072-BF2D-D79BA5E0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7509-C7F9-4B78-AAF4-64B51E8309B1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929B6-C487-D145-063F-E25E7FD6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DA22-A843-946A-BF93-6E215754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756C-06D8-42AE-B615-29E141FE9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03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C9AB-79ED-2331-166F-E3CAFAF8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DDD5F-4D89-8EF6-1B80-105997588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CF106-4ED5-EDFB-ED0C-6CC18ADC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7509-C7F9-4B78-AAF4-64B51E8309B1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6488A-A088-B7BE-B84E-3520C76B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9B552-6324-E444-AAE2-BDAB88AE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756C-06D8-42AE-B615-29E141FE9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28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0ABDD-89A5-5110-F656-B3FF9EB09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5FB39-5DE5-B772-C06C-8300797AF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1D351-E526-6964-ECE1-FFEE0B2F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7509-C7F9-4B78-AAF4-64B51E8309B1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CBED-F5B9-F2CD-A761-30EFCCF4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6102E-C1C6-0BC9-44D7-865390F4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756C-06D8-42AE-B615-29E141FE9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90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AC5E-27E4-1BB8-FAE4-7104C8BB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D15C-9260-FBE4-D4E9-56D090C23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8F16B-F726-8247-043F-76A8BEA6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7509-C7F9-4B78-AAF4-64B51E8309B1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6659B-4DFE-75D5-8948-009FE37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94A3D-AEB8-8910-A8B3-F20D0E5F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756C-06D8-42AE-B615-29E141FE9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1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DB78-3C5E-8A14-CFCD-9EA3ACAC4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26A81-F6D1-1849-D18F-5C8D986F5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63616-A44C-5A2A-0F7C-5A98E3DF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7509-C7F9-4B78-AAF4-64B51E8309B1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0A83C-A6B6-A8AE-DB2F-3654AD47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6E20C-F418-47A4-2FFA-2DFE5ADB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756C-06D8-42AE-B615-29E141FE9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61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CA5D-A93B-FF01-F663-F9F65235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0B4D3-BC3C-9072-8F46-AB9001674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EDE4E-C30C-2526-9A85-6C3358629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19805-BF76-8C12-3D75-B848CDDDA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7509-C7F9-4B78-AAF4-64B51E8309B1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E8BDC-1380-8AB8-4C30-DACFEB62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E4E5F-B04C-7B59-0CC2-BC18894C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756C-06D8-42AE-B615-29E141FE9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17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30DE-01C5-628B-B87B-80640495B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79843-E70C-2347-D83B-9E2876801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80399-57B2-41A6-EFF0-28118B557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806A9-0EAF-EEE4-A6C4-0D4D94EB8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58207-195B-5B82-658E-36004584D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ECC89-D23B-EAE9-026B-3E105AE9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7509-C7F9-4B78-AAF4-64B51E8309B1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1C92D-6B3F-3250-451A-7AE6089C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3D14F-6102-4084-67B0-542C4826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756C-06D8-42AE-B615-29E141FE9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68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1EAE-C8FC-19E6-1EF5-201C84B7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ABF11-49BD-BCDC-06C0-A4E884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7509-C7F9-4B78-AAF4-64B51E8309B1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1150D-4FE0-35D1-AC3D-A96A4481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D42BA-C307-0AE0-242F-92541FA7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756C-06D8-42AE-B615-29E141FE9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57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C05F8-9FB4-81A7-1265-A0A7244B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7509-C7F9-4B78-AAF4-64B51E8309B1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E1F4C-01EB-60D5-4B16-595E41CD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B3CD5-7704-A2A2-8895-380B2D7F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756C-06D8-42AE-B615-29E141FE9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21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FC7F-5C97-8899-AFE3-86F7A2B4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A543F-1E9E-AFA4-74C0-5F3A28791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E6192-CDF3-0F43-0FF0-E7F42D0D6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3AEA5-C405-01D2-DC6C-52ACAD89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7509-C7F9-4B78-AAF4-64B51E8309B1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F15EC-D8DD-B38B-B5A5-95020B95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86536-F64C-DEE4-D83D-36E944B5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756C-06D8-42AE-B615-29E141FE9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26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AC94-CF8C-A8B8-7DE1-23AA8E93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B63E9-111E-8D57-8139-4BCE1F96A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0C439-1D98-2D79-F211-569D80AA8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BB323-9DBC-269B-1BE7-55DD9F3A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7509-C7F9-4B78-AAF4-64B51E8309B1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55210-080F-817B-0CA2-3574B4AF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3AD07-54E6-CE0D-4194-E129D21C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756C-06D8-42AE-B615-29E141FE9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43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188F42-7742-25E4-CF40-E3D6F2A4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B7387-119D-7D05-DDFA-754909E40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83B8A-D663-D7A2-42B7-F52F2C74C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67509-C7F9-4B78-AAF4-64B51E8309B1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CEC56-A08C-0ED2-F47A-4D3974B84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DE3CA-2969-C0D8-3DB6-AE31D8A33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F756C-06D8-42AE-B615-29E141FE99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75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environmental-protection-environment-544198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EDF8-A714-B67B-7E12-497B90FFA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424" y="1122363"/>
            <a:ext cx="10013576" cy="1289143"/>
          </a:xfrm>
        </p:spPr>
        <p:txBody>
          <a:bodyPr>
            <a:noAutofit/>
          </a:bodyPr>
          <a:lstStyle/>
          <a:p>
            <a:br>
              <a:rPr lang="en-US" sz="7200" b="1" dirty="0"/>
            </a:br>
            <a:r>
              <a:rPr lang="en-US" b="1" i="1" dirty="0"/>
              <a:t>Development</a:t>
            </a:r>
            <a:r>
              <a:rPr lang="en-US" b="1" i="1" dirty="0">
                <a:solidFill>
                  <a:srgbClr val="002060"/>
                </a:solidFill>
              </a:rPr>
              <a:t> </a:t>
            </a:r>
            <a:r>
              <a:rPr lang="en-US" b="1" i="1" dirty="0"/>
              <a:t>of </a:t>
            </a:r>
            <a:r>
              <a:rPr lang="en-IN" b="1" i="1" dirty="0"/>
              <a:t>System’s for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93991-7368-F7D3-D247-4C293D3E7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292" y="4054764"/>
            <a:ext cx="7503776" cy="151476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200" b="1" i="1" dirty="0"/>
              <a:t>JB_ECO 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B83C4D-B0C4-8653-C8F7-8DD71312C83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-618836" y="2881746"/>
            <a:ext cx="12810836" cy="202521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18500" dirty="0"/>
              <a:t>                </a:t>
            </a:r>
            <a:r>
              <a:rPr lang="en-IN" sz="18500" i="1" dirty="0">
                <a:latin typeface="Aptos" panose="020B0004020202020204" pitchFamily="34" charset="0"/>
              </a:rPr>
              <a:t>Effective Environment</a:t>
            </a:r>
          </a:p>
          <a:p>
            <a:pPr marL="0" indent="0">
              <a:buNone/>
            </a:pPr>
            <a:r>
              <a:rPr lang="en-IN" sz="18500" dirty="0"/>
              <a:t>                   </a:t>
            </a:r>
            <a:r>
              <a:rPr lang="en-IN" sz="24000" dirty="0"/>
              <a:t>    </a:t>
            </a:r>
            <a:r>
              <a:rPr lang="en-IN" sz="18500" dirty="0"/>
              <a:t>   </a:t>
            </a:r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3F4EA18D-D8B0-110F-50B2-8C2EA1FE1E74}"/>
              </a:ext>
            </a:extLst>
          </p:cNvPr>
          <p:cNvSpPr/>
          <p:nvPr/>
        </p:nvSpPr>
        <p:spPr>
          <a:xfrm>
            <a:off x="81280" y="111760"/>
            <a:ext cx="3302000" cy="1838960"/>
          </a:xfrm>
          <a:prstGeom prst="halfFram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B6F046B9-A3D6-8BBB-D905-1277413567EF}"/>
              </a:ext>
            </a:extLst>
          </p:cNvPr>
          <p:cNvSpPr/>
          <p:nvPr/>
        </p:nvSpPr>
        <p:spPr>
          <a:xfrm rot="10800000">
            <a:off x="9032240" y="4998720"/>
            <a:ext cx="3058160" cy="1778000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6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CBD9F4-2269-0942-13A2-AF53494575CC}"/>
              </a:ext>
            </a:extLst>
          </p:cNvPr>
          <p:cNvSpPr/>
          <p:nvPr/>
        </p:nvSpPr>
        <p:spPr>
          <a:xfrm>
            <a:off x="0" y="-292608"/>
            <a:ext cx="5187696" cy="18958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00B0F0"/>
                </a:solidFill>
              </a:rPr>
              <a:t>Conclusion:</a:t>
            </a:r>
            <a:endParaRPr lang="en-IN" sz="4800" dirty="0">
              <a:solidFill>
                <a:srgbClr val="00B0F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9EA4AB-68BB-0257-3DAC-BE3398E65A59}"/>
              </a:ext>
            </a:extLst>
          </p:cNvPr>
          <p:cNvSpPr/>
          <p:nvPr/>
        </p:nvSpPr>
        <p:spPr>
          <a:xfrm>
            <a:off x="707136" y="890016"/>
            <a:ext cx="6132299" cy="425149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 an integral role in software creation, management, and maintenance.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developers to do testing and verify that programs will function as expected.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 developers to make code changes in a controlled environment, without affecting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173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49F3073-7BF9-FEF7-128D-2108B8525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80" y="1148080"/>
            <a:ext cx="8056880" cy="478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15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295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912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301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860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315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448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374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83A0F0-942A-1C80-DF2E-1B20C8758026}"/>
              </a:ext>
            </a:extLst>
          </p:cNvPr>
          <p:cNvSpPr/>
          <p:nvPr/>
        </p:nvSpPr>
        <p:spPr>
          <a:xfrm>
            <a:off x="1219200" y="681318"/>
            <a:ext cx="5844988" cy="12729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INTRODUCTION :</a:t>
            </a:r>
            <a:endParaRPr lang="en-IN" sz="44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DC71D8-BB3D-A658-CA5F-A1357D3548CE}"/>
              </a:ext>
            </a:extLst>
          </p:cNvPr>
          <p:cNvSpPr/>
          <p:nvPr/>
        </p:nvSpPr>
        <p:spPr>
          <a:xfrm>
            <a:off x="555811" y="2339788"/>
            <a:ext cx="11376212" cy="418651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Clearly outline your environmental objectives. Determine what  aspects of your software operation  or usage you want to improve environmentally , such as  Energy efficiency , resource utilization or emission reduction.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Conduct an environmental impact assessment to understand   current state of your software  equipment footprint this assessment can inform decision and actions to make the s/w more environmentally friendly and sustainable.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Assessing the </a:t>
            </a:r>
            <a:r>
              <a:rPr lang="en-US" sz="2400" dirty="0"/>
              <a:t>environmental impact  of s/w requires a holistic approach </a:t>
            </a:r>
            <a:r>
              <a:rPr lang="en-US" sz="2400" dirty="0" err="1"/>
              <a:t>thart</a:t>
            </a:r>
            <a:r>
              <a:rPr lang="en-US" sz="2400" dirty="0"/>
              <a:t> considers not only the code and algorithm but also infrastructure , user behavior and the entire s/w life cycle.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EA40B2-FD87-FC5E-2EFC-144AF2BAE016}"/>
              </a:ext>
            </a:extLst>
          </p:cNvPr>
          <p:cNvSpPr/>
          <p:nvPr/>
        </p:nvSpPr>
        <p:spPr>
          <a:xfrm rot="10800000" flipV="1">
            <a:off x="555810" y="1954305"/>
            <a:ext cx="9223487" cy="7530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FF0000"/>
                </a:solidFill>
              </a:rPr>
              <a:t>   ENVIRONMENTAL  SUSTAINABILITY IN      SOFTWARE : 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88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95BAE5-5D62-A0D0-6CF9-27C7DA260194}"/>
              </a:ext>
            </a:extLst>
          </p:cNvPr>
          <p:cNvSpPr/>
          <p:nvPr/>
        </p:nvSpPr>
        <p:spPr>
          <a:xfrm>
            <a:off x="335280" y="426720"/>
            <a:ext cx="9326880" cy="10058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Uses of environment impact assessment : 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0FB1FB-930B-E253-843D-EAEFAED2CE43}"/>
              </a:ext>
            </a:extLst>
          </p:cNvPr>
          <p:cNvSpPr/>
          <p:nvPr/>
        </p:nvSpPr>
        <p:spPr>
          <a:xfrm>
            <a:off x="467360" y="1432560"/>
            <a:ext cx="11358880" cy="49987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Assessing the environmental impact of software involves evaluating various aspects of its development, deployment, and usage. Here are key factors to consider when assessing the environmental impact of software: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Energy Consumption: </a:t>
            </a:r>
            <a:r>
              <a:rPr lang="en-US" dirty="0"/>
              <a:t>Determine the amount of energy consumed by the software during operation. This includes energy used by servers, data centers, and end-user devices. Evaluate energy efficiency and identify opportunities for optimization.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Resource Utilization: </a:t>
            </a:r>
            <a:r>
              <a:rPr lang="en-US" dirty="0"/>
              <a:t>Assess the software's utilization of computing resources, such as CPU, memory, and storage. Efficient resource usage can reduce the environmental impact.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Emissions: </a:t>
            </a:r>
            <a:r>
              <a:rPr lang="en-US" dirty="0"/>
              <a:t>Calculate the greenhouse gas emissions associated with the software's operation. This includes emissions from data centers, energy production, and other sources linked to software usage.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Transfer: </a:t>
            </a:r>
            <a:r>
              <a:rPr lang="en-US" dirty="0"/>
              <a:t>Analyze the volume of data transferred over networks, both for cloud-based and on-premises software. Minimizing unnecessary data transfer can reduce energy consumption.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Hardware Compatibility: </a:t>
            </a:r>
            <a:r>
              <a:rPr lang="en-US" dirty="0"/>
              <a:t>Consider the compatibility of the software with various hardware configurations. Inefficient software can lead to the premature replacement of hardware, contributing to electronic waste.</a:t>
            </a:r>
          </a:p>
        </p:txBody>
      </p:sp>
    </p:spTree>
    <p:extLst>
      <p:ext uri="{BB962C8B-B14F-4D97-AF65-F5344CB8AC3E}">
        <p14:creationId xmlns:p14="http://schemas.microsoft.com/office/powerpoint/2010/main" val="96925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7EF403-EDE4-6CCF-58E3-932E04530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" y="206693"/>
            <a:ext cx="4354754" cy="29530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A221174-4AE1-4050-61A7-8FF8FC522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302000"/>
            <a:ext cx="658368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11BE3DA-9D54-3F2B-2793-16BEC2A8F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588" y="152401"/>
            <a:ext cx="5322092" cy="276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55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A973D6-A80D-2077-97D4-B3774AE9110D}"/>
              </a:ext>
            </a:extLst>
          </p:cNvPr>
          <p:cNvSpPr/>
          <p:nvPr/>
        </p:nvSpPr>
        <p:spPr>
          <a:xfrm>
            <a:off x="721360" y="233680"/>
            <a:ext cx="4622800" cy="13004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92D050"/>
                </a:solidFill>
              </a:rPr>
              <a:t>Influencing Factors:</a:t>
            </a:r>
            <a:endParaRPr lang="en-IN" sz="4400" dirty="0">
              <a:solidFill>
                <a:srgbClr val="92D05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8F7F56-E410-4839-D499-A5F3E4682AF9}"/>
              </a:ext>
            </a:extLst>
          </p:cNvPr>
          <p:cNvSpPr/>
          <p:nvPr/>
        </p:nvSpPr>
        <p:spPr>
          <a:xfrm>
            <a:off x="294640" y="1290320"/>
            <a:ext cx="11419840" cy="54660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Optimize Code and Algorithms:</a:t>
            </a:r>
            <a:r>
              <a:rPr lang="en-US" dirty="0"/>
              <a:t> Review your software's code and algorithms to identify opportunities for optimization. This may include reducing unnecessary computations, optimizing data storage, and implementing energy-efficient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Hardware Considerations: </a:t>
            </a:r>
            <a:r>
              <a:rPr lang="en-US" dirty="0"/>
              <a:t>Consider the hardware on which your software runs. Optimize for energy-efficient hardware and take advantage of hardware capabilities for environmental improvements, such as low-power modes.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Center Efficiency: </a:t>
            </a:r>
            <a:r>
              <a:rPr lang="en-US" dirty="0"/>
              <a:t>If your software is hosted in data centers, work on making those data centers more energy-efficient. This can involve server consolidation, efficient cooling systems, and renewable energy sourcing.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Reduce Resource Consumption: </a:t>
            </a:r>
            <a:r>
              <a:rPr lang="en-US" dirty="0"/>
              <a:t>Minimize the use of resources like memory, CPU, and network bandwidth. Efficient resource usage not only improves environmental impact but also enhances software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Implement Energy-Efficient Features: </a:t>
            </a:r>
            <a:r>
              <a:rPr lang="en-US" dirty="0"/>
              <a:t>Design your software with energy-saving features. For example, implement automatic screen dimming in mobile apps or allow users to schedule resource-intensive tasks during off-peak hours.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Education: </a:t>
            </a:r>
            <a:r>
              <a:rPr lang="en-US" dirty="0"/>
              <a:t>Educate users about the environmental impact of your software and provide tips on how they can use it more efficiently. This can be done through in-app notifications or documentation.</a:t>
            </a:r>
          </a:p>
          <a:p>
            <a:endParaRPr lang="en-US" dirty="0"/>
          </a:p>
          <a:p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5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2FB277C-9FC6-39B1-BBB0-3948CCA4F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1" y="364514"/>
            <a:ext cx="3331210" cy="306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B6E500E-3B1E-28CC-8F65-9B5BE3453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214" y="2875280"/>
            <a:ext cx="5751286" cy="322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03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063BD7-FF90-31B9-543D-1A9B6CB3F67C}"/>
              </a:ext>
            </a:extLst>
          </p:cNvPr>
          <p:cNvSpPr/>
          <p:nvPr/>
        </p:nvSpPr>
        <p:spPr>
          <a:xfrm>
            <a:off x="213360" y="-60960"/>
            <a:ext cx="5415280" cy="12903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7030A0"/>
                </a:solidFill>
              </a:rPr>
              <a:t>Several Advantages:</a:t>
            </a:r>
            <a:endParaRPr lang="en-IN" sz="3600" dirty="0">
              <a:solidFill>
                <a:srgbClr val="7030A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A13A50-B76F-D236-F4E8-B7346626C3EC}"/>
              </a:ext>
            </a:extLst>
          </p:cNvPr>
          <p:cNvSpPr/>
          <p:nvPr/>
        </p:nvSpPr>
        <p:spPr>
          <a:xfrm>
            <a:off x="457200" y="1320800"/>
            <a:ext cx="11480800" cy="55168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Sustainability:</a:t>
            </a:r>
            <a:r>
              <a:rPr lang="en-US" dirty="0"/>
              <a:t> Environmental practices in software development contribute to the reduction of carbon footprints and the conservation of natural resources, helping to combat climate change and environmental degradation.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Cost Savings: </a:t>
            </a:r>
            <a:r>
              <a:rPr lang="en-US" dirty="0"/>
              <a:t>Implementing environmentally friendly practices can lead to reduced energy consumption and resource use, resulting in cost savings for both development and operational phases of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Compliance: </a:t>
            </a:r>
            <a:r>
              <a:rPr lang="en-US" dirty="0"/>
              <a:t>Many regions and industries are implementing regulations and standards related to software and its environmental impact. Developing environmentally responsible software ensures compliance with these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Energy Efficiency: </a:t>
            </a:r>
            <a:r>
              <a:rPr lang="en-US" dirty="0"/>
              <a:t>Optimizing software for energy efficiency can extend device battery life, reduce energy consumption in data centers, and lower operational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Resource Efficiency: </a:t>
            </a:r>
            <a:r>
              <a:rPr lang="en-US" dirty="0"/>
              <a:t>Efficient software design can reduce the use of computing resources like memory, CPU, and network bandwidth, which translates to cost savings and a smaller environmental footprint.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08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EA48B9F-9E7A-8EBA-0BDE-3B3B1DA21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" y="0"/>
            <a:ext cx="3562011" cy="266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4CAF698-5ABA-7E09-02E7-D057489F8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132" y="1132840"/>
            <a:ext cx="471408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D5465AB-BCDD-1E71-7EC2-7F4C2A880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3325940"/>
            <a:ext cx="4547870" cy="289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28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1B3142-681D-A841-CA18-A4CB6BEC1520}"/>
              </a:ext>
            </a:extLst>
          </p:cNvPr>
          <p:cNvSpPr/>
          <p:nvPr/>
        </p:nvSpPr>
        <p:spPr>
          <a:xfrm>
            <a:off x="457200" y="345440"/>
            <a:ext cx="7874000" cy="11785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FF0000"/>
                </a:solidFill>
              </a:rPr>
              <a:t>Solutions For Effective Environment System </a:t>
            </a:r>
            <a:r>
              <a:rPr lang="en-US" sz="3200" dirty="0"/>
              <a:t>:</a:t>
            </a:r>
            <a:endParaRPr lang="en-I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FF449F-E16E-C0EF-8ECB-D45BB70BF0B4}"/>
              </a:ext>
            </a:extLst>
          </p:cNvPr>
          <p:cNvSpPr/>
          <p:nvPr/>
        </p:nvSpPr>
        <p:spPr>
          <a:xfrm>
            <a:off x="457200" y="1524000"/>
            <a:ext cx="11277600" cy="511048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Developing effective environmental systems in software involves creating applications, tools, and platforms that help monitor, manage, and improve environmental sustainability. Here are some key solutions and considerations: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Energy Management</a:t>
            </a:r>
            <a:r>
              <a:rPr lang="en-US" dirty="0"/>
              <a:t>: Create software solutions for energy management and optimization, helping organizations and individuals track and reduce energy consumption.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Carbon Footprint Tracking: </a:t>
            </a:r>
            <a:r>
              <a:rPr lang="en-US" dirty="0"/>
              <a:t>Build tools that allow businesses and individuals to calculate and track their carbon emissions, helping them make informed decisions to reduce their environmental impact.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Environmental Compliance: </a:t>
            </a:r>
            <a:r>
              <a:rPr lang="en-US" dirty="0"/>
              <a:t>Create systems that assist organizations in ensuring compliance with environmental regulations and reporting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GIS (Geographic Information Systems): </a:t>
            </a:r>
            <a:r>
              <a:rPr lang="en-US" dirty="0"/>
              <a:t>Utilize GIS software to map and analyze environmental data, aiding in spatial planning, conservation, and disaster response.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IoT Integration: </a:t>
            </a:r>
            <a:r>
              <a:rPr lang="en-US" dirty="0"/>
              <a:t>Utilize the Internet of Things (IoT) to collect real-time environmental data from sensors and devices for analysis and decision-making.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Effective environmental software systems require collaboration between software developers, environmental experts, and policymakers to ensure they are accurate, user-friendly, and aligned with sustainability goals. These systems can play a crucial role in addressing environmental challenges and promoting sustainable practices.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9096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924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Office Theme</vt:lpstr>
      <vt:lpstr> Development of System’s for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effective systems in environment</dc:title>
  <dc:creator>Ramakrishna kilaru</dc:creator>
  <cp:lastModifiedBy>Ramakrishna kilaru</cp:lastModifiedBy>
  <cp:revision>4</cp:revision>
  <dcterms:created xsi:type="dcterms:W3CDTF">2023-09-25T15:05:20Z</dcterms:created>
  <dcterms:modified xsi:type="dcterms:W3CDTF">2023-09-27T06:21:51Z</dcterms:modified>
</cp:coreProperties>
</file>