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6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98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A149D68-9453-4117-9D8D-39996F7BE5D2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B7CA70-9A44-4ECF-9A49-8E08A7F4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5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6F80C-D027-43E4-A391-8D7DFD1D5B66}"/>
              </a:ext>
            </a:extLst>
          </p:cNvPr>
          <p:cNvSpPr/>
          <p:nvPr/>
        </p:nvSpPr>
        <p:spPr>
          <a:xfrm>
            <a:off x="1362269" y="2355979"/>
            <a:ext cx="9870232" cy="1516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WPF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25381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D3AC8-1259-4F49-80D0-2F4FF12F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9" y="298231"/>
            <a:ext cx="7635197" cy="512053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6F80C-D027-43E4-A391-8D7DFD1D5B66}"/>
              </a:ext>
            </a:extLst>
          </p:cNvPr>
          <p:cNvSpPr/>
          <p:nvPr/>
        </p:nvSpPr>
        <p:spPr>
          <a:xfrm>
            <a:off x="5911442" y="2586825"/>
            <a:ext cx="5918719" cy="3909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Development WPF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Separate Windows WPF application used for any development of WPF controls outside of Revit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Easy way to develop UI’s or </a:t>
            </a:r>
            <a:r>
              <a:rPr lang="en-US" sz="1600" dirty="0" err="1">
                <a:solidFill>
                  <a:schemeClr val="tx1"/>
                </a:solidFill>
              </a:rPr>
              <a:t>UserControls</a:t>
            </a: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Provides a simple way to use mock data to test forms.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88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4F98F-A991-4596-9D63-1883327C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80" y="425815"/>
            <a:ext cx="7629139" cy="41101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6F80C-D027-43E4-A391-8D7DFD1D5B66}"/>
              </a:ext>
            </a:extLst>
          </p:cNvPr>
          <p:cNvSpPr/>
          <p:nvPr/>
        </p:nvSpPr>
        <p:spPr>
          <a:xfrm>
            <a:off x="3607266" y="3429000"/>
            <a:ext cx="4977468" cy="2938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93192"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BIMPro</a:t>
            </a: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Window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window all of our UI’s are contained in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title bar with feedback buttons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Resize grip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Version of .</a:t>
            </a:r>
            <a:r>
              <a:rPr lang="en-US" sz="1600" dirty="0" err="1">
                <a:solidFill>
                  <a:schemeClr val="tx1"/>
                </a:solidFill>
              </a:rPr>
              <a:t>addin</a:t>
            </a:r>
            <a:r>
              <a:rPr lang="en-US" sz="1600" dirty="0">
                <a:solidFill>
                  <a:schemeClr val="tx1"/>
                </a:solidFill>
              </a:rPr>
              <a:t> displayed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451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6CEAB-47E2-4370-9AE1-F71D8E69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0" y="3429000"/>
            <a:ext cx="6222340" cy="13340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0BF366-5815-4F41-B54F-AF9C7988EEAB}"/>
              </a:ext>
            </a:extLst>
          </p:cNvPr>
          <p:cNvSpPr/>
          <p:nvPr/>
        </p:nvSpPr>
        <p:spPr>
          <a:xfrm>
            <a:off x="5335733" y="513562"/>
            <a:ext cx="6101286" cy="2281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93192">
              <a:spcAft>
                <a:spcPts val="600"/>
              </a:spcAft>
            </a:pPr>
            <a:r>
              <a:rPr lang="en-US" sz="37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Multi-Select Box</a:t>
            </a:r>
            <a:endParaRPr lang="en-US" sz="13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Combobox</a:t>
            </a: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multi-edit built in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Enabled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“select all/none”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dirty="0">
                <a:solidFill>
                  <a:schemeClr val="tx1"/>
                </a:solidFill>
              </a:rPr>
              <a:t>T</a:t>
            </a: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wo-way binding with </a:t>
            </a:r>
            <a:r>
              <a:rPr lang="en-US" sz="13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SelectedItems</a:t>
            </a: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Property.</a:t>
            </a:r>
          </a:p>
          <a:p>
            <a:pPr defTabSz="393192">
              <a:spcAft>
                <a:spcPts val="600"/>
              </a:spcAft>
            </a:pPr>
            <a:endParaRPr lang="en-US" sz="17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8DA43D-D3FA-412A-A13F-7B86DB950598}"/>
              </a:ext>
            </a:extLst>
          </p:cNvPr>
          <p:cNvSpPr/>
          <p:nvPr/>
        </p:nvSpPr>
        <p:spPr>
          <a:xfrm>
            <a:off x="5335733" y="4235405"/>
            <a:ext cx="6101286" cy="2292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93192">
              <a:spcAft>
                <a:spcPts val="600"/>
              </a:spcAft>
            </a:pPr>
            <a:r>
              <a:rPr lang="en-US" sz="37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List Drop-down</a:t>
            </a:r>
            <a:endParaRPr lang="en-US" sz="13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Combobox</a:t>
            </a:r>
            <a:r>
              <a:rPr lang="en-US" sz="137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allows for additional entries by user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dirty="0">
                <a:solidFill>
                  <a:schemeClr val="tx1"/>
                </a:solidFill>
              </a:rPr>
              <a:t>Dynamically updates </a:t>
            </a:r>
            <a:r>
              <a:rPr lang="en-US" sz="1376" dirty="0" err="1">
                <a:solidFill>
                  <a:schemeClr val="tx1"/>
                </a:solidFill>
              </a:rPr>
              <a:t>ItemsSource</a:t>
            </a:r>
            <a:endParaRPr lang="en-US" sz="1376" dirty="0">
              <a:solidFill>
                <a:schemeClr val="tx1"/>
              </a:solidFill>
            </a:endParaRP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76" dirty="0">
                <a:solidFill>
                  <a:schemeClr val="tx1"/>
                </a:solidFill>
              </a:rPr>
              <a:t>Two-way binding with </a:t>
            </a:r>
            <a:r>
              <a:rPr lang="en-US" sz="1376" dirty="0" err="1">
                <a:solidFill>
                  <a:schemeClr val="tx1"/>
                </a:solidFill>
              </a:rPr>
              <a:t>SelectedValue</a:t>
            </a:r>
            <a:r>
              <a:rPr lang="en-US" sz="1376" dirty="0">
                <a:solidFill>
                  <a:schemeClr val="tx1"/>
                </a:solidFill>
              </a:rPr>
              <a:t> Property.</a:t>
            </a:r>
            <a:endParaRPr lang="en-US" sz="1376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93192">
              <a:spcAft>
                <a:spcPts val="600"/>
              </a:spcAft>
            </a:pPr>
            <a:endParaRPr lang="en-US" sz="17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3721F2-B594-4688-AB78-CC20FD75F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06" y="739710"/>
            <a:ext cx="2629963" cy="1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061697-4096-4875-A7C1-5F95F1039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3" y="151945"/>
            <a:ext cx="5524791" cy="37674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8676DE-6833-42D5-9D1F-C0789D6C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7" y="151945"/>
            <a:ext cx="6015952" cy="3198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BDB50-5668-4D0D-8D98-1CA4B935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5" y="3690298"/>
            <a:ext cx="6015934" cy="279242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16F80C-D027-43E4-A391-8D7DFD1D5B66}"/>
              </a:ext>
            </a:extLst>
          </p:cNvPr>
          <p:cNvSpPr/>
          <p:nvPr/>
        </p:nvSpPr>
        <p:spPr>
          <a:xfrm>
            <a:off x="4404220" y="2768366"/>
            <a:ext cx="7122253" cy="3305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93192"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BIMPro</a:t>
            </a: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Settings </a:t>
            </a:r>
            <a:r>
              <a:rPr lang="en-US" sz="4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window all of our UI’s are contained in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 title bar with feedback buttons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Resize grip</a:t>
            </a:r>
          </a:p>
          <a:p>
            <a:pPr marL="786384" lvl="1" indent="-393192" defTabSz="39319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Version of .</a:t>
            </a:r>
            <a:r>
              <a:rPr lang="en-US" sz="1600" dirty="0" err="1">
                <a:solidFill>
                  <a:schemeClr val="tx1"/>
                </a:solidFill>
              </a:rPr>
              <a:t>addin</a:t>
            </a:r>
            <a:r>
              <a:rPr lang="en-US" sz="1600" dirty="0">
                <a:solidFill>
                  <a:schemeClr val="tx1"/>
                </a:solidFill>
              </a:rPr>
              <a:t> displayed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7987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Metadata/LabelInfo.xml><?xml version="1.0" encoding="utf-8"?>
<clbl:labelList xmlns:clbl="http://schemas.microsoft.com/office/2020/mipLabelMetadata">
  <clbl:label id="{7a5beb08-e14a-45ab-9549-3b5460cdc119}" enabled="1" method="Standard" siteId="{d4062de4-74ba-4730-a339-59645ae170d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146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Jolin, Gabriel Arthur</dc:creator>
  <cp:lastModifiedBy>Jolin, Gabriel Arthur</cp:lastModifiedBy>
  <cp:revision>3</cp:revision>
  <dcterms:created xsi:type="dcterms:W3CDTF">2023-03-28T20:42:57Z</dcterms:created>
  <dcterms:modified xsi:type="dcterms:W3CDTF">2023-03-28T23:23:34Z</dcterms:modified>
</cp:coreProperties>
</file>