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Open Sans Extra Bold" panose="020B0604020202020204" charset="0"/>
      <p:regular r:id="rId7"/>
    </p:embeddedFont>
    <p:embeddedFont>
      <p:font typeface="Public Sans" panose="020B0604020202020204" charset="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gif"/><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3A5B"/>
        </a:solidFill>
        <a:effectLst/>
      </p:bgPr>
    </p:bg>
    <p:spTree>
      <p:nvGrpSpPr>
        <p:cNvPr id="1" name=""/>
        <p:cNvGrpSpPr/>
        <p:nvPr/>
      </p:nvGrpSpPr>
      <p:grpSpPr>
        <a:xfrm>
          <a:off x="0" y="0"/>
          <a:ext cx="0" cy="0"/>
          <a:chOff x="0" y="0"/>
          <a:chExt cx="0" cy="0"/>
        </a:xfrm>
      </p:grpSpPr>
      <p:grpSp>
        <p:nvGrpSpPr>
          <p:cNvPr id="2" name="Group 2"/>
          <p:cNvGrpSpPr/>
          <p:nvPr/>
        </p:nvGrpSpPr>
        <p:grpSpPr>
          <a:xfrm>
            <a:off x="10422943" y="357806"/>
            <a:ext cx="7521930" cy="9571388"/>
            <a:chOff x="0" y="0"/>
            <a:chExt cx="1981084" cy="2520859"/>
          </a:xfrm>
        </p:grpSpPr>
        <p:sp>
          <p:nvSpPr>
            <p:cNvPr id="3" name="Freeform 3"/>
            <p:cNvSpPr/>
            <p:nvPr/>
          </p:nvSpPr>
          <p:spPr>
            <a:xfrm>
              <a:off x="0" y="0"/>
              <a:ext cx="1981085" cy="2520859"/>
            </a:xfrm>
            <a:custGeom>
              <a:avLst/>
              <a:gdLst/>
              <a:ahLst/>
              <a:cxnLst/>
              <a:rect l="l" t="t" r="r" b="b"/>
              <a:pathLst>
                <a:path w="1981085" h="2520859">
                  <a:moveTo>
                    <a:pt x="0" y="0"/>
                  </a:moveTo>
                  <a:lnTo>
                    <a:pt x="1981085" y="0"/>
                  </a:lnTo>
                  <a:lnTo>
                    <a:pt x="1981085" y="2520859"/>
                  </a:lnTo>
                  <a:lnTo>
                    <a:pt x="0" y="2520859"/>
                  </a:lnTo>
                  <a:close/>
                </a:path>
              </a:pathLst>
            </a:custGeom>
            <a:solidFill>
              <a:srgbClr val="EDF1EF"/>
            </a:solidFill>
          </p:spPr>
          <p:txBody>
            <a:bodyPr/>
            <a:lstStyle/>
            <a:p>
              <a:endParaRPr lang="ta-IN"/>
            </a:p>
          </p:txBody>
        </p:sp>
        <p:sp>
          <p:nvSpPr>
            <p:cNvPr id="4" name="TextBox 4"/>
            <p:cNvSpPr txBox="1"/>
            <p:nvPr/>
          </p:nvSpPr>
          <p:spPr>
            <a:xfrm>
              <a:off x="0" y="-38100"/>
              <a:ext cx="1981084" cy="255895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1483142" y="1312626"/>
            <a:ext cx="5401532" cy="7661748"/>
          </a:xfrm>
          <a:custGeom>
            <a:avLst/>
            <a:gdLst/>
            <a:ahLst/>
            <a:cxnLst/>
            <a:rect l="l" t="t" r="r" b="b"/>
            <a:pathLst>
              <a:path w="5401532" h="7661748">
                <a:moveTo>
                  <a:pt x="0" y="0"/>
                </a:moveTo>
                <a:lnTo>
                  <a:pt x="5401532" y="0"/>
                </a:lnTo>
                <a:lnTo>
                  <a:pt x="5401532" y="7661748"/>
                </a:lnTo>
                <a:lnTo>
                  <a:pt x="0" y="7661748"/>
                </a:lnTo>
                <a:lnTo>
                  <a:pt x="0" y="0"/>
                </a:lnTo>
                <a:close/>
              </a:path>
            </a:pathLst>
          </a:custGeom>
          <a:blipFill>
            <a:blip r:embed="rId2"/>
            <a:stretch>
              <a:fillRect/>
            </a:stretch>
          </a:blipFill>
        </p:spPr>
        <p:txBody>
          <a:bodyPr/>
          <a:lstStyle/>
          <a:p>
            <a:endParaRPr lang="ta-IN"/>
          </a:p>
        </p:txBody>
      </p:sp>
      <p:sp>
        <p:nvSpPr>
          <p:cNvPr id="6" name="Freeform 6"/>
          <p:cNvSpPr/>
          <p:nvPr/>
        </p:nvSpPr>
        <p:spPr>
          <a:xfrm>
            <a:off x="1028700" y="734305"/>
            <a:ext cx="588789" cy="588789"/>
          </a:xfrm>
          <a:custGeom>
            <a:avLst/>
            <a:gdLst/>
            <a:ahLst/>
            <a:cxnLst/>
            <a:rect l="l" t="t" r="r" b="b"/>
            <a:pathLst>
              <a:path w="588789" h="588789">
                <a:moveTo>
                  <a:pt x="0" y="0"/>
                </a:moveTo>
                <a:lnTo>
                  <a:pt x="588789" y="0"/>
                </a:lnTo>
                <a:lnTo>
                  <a:pt x="588789" y="588790"/>
                </a:lnTo>
                <a:lnTo>
                  <a:pt x="0" y="588790"/>
                </a:lnTo>
                <a:lnTo>
                  <a:pt x="0" y="0"/>
                </a:lnTo>
                <a:close/>
              </a:path>
            </a:pathLst>
          </a:custGeom>
          <a:blipFill>
            <a:blip r:embed="rId3"/>
            <a:stretch>
              <a:fillRect/>
            </a:stretch>
          </a:blipFill>
        </p:spPr>
        <p:txBody>
          <a:bodyPr/>
          <a:lstStyle/>
          <a:p>
            <a:endParaRPr lang="ta-IN"/>
          </a:p>
        </p:txBody>
      </p:sp>
      <p:sp>
        <p:nvSpPr>
          <p:cNvPr id="7" name="TextBox 7"/>
          <p:cNvSpPr txBox="1"/>
          <p:nvPr/>
        </p:nvSpPr>
        <p:spPr>
          <a:xfrm>
            <a:off x="993265" y="3130382"/>
            <a:ext cx="8606097" cy="3336927"/>
          </a:xfrm>
          <a:prstGeom prst="rect">
            <a:avLst/>
          </a:prstGeom>
        </p:spPr>
        <p:txBody>
          <a:bodyPr lIns="0" tIns="0" rIns="0" bIns="0" rtlCol="0" anchor="t">
            <a:spAutoFit/>
          </a:bodyPr>
          <a:lstStyle/>
          <a:p>
            <a:pPr algn="ctr">
              <a:lnSpc>
                <a:spcPts val="12650"/>
              </a:lnSpc>
            </a:pPr>
            <a:r>
              <a:rPr lang="en-US" sz="13750" dirty="0">
                <a:solidFill>
                  <a:srgbClr val="E9F1ED"/>
                </a:solidFill>
                <a:latin typeface="Times New Roman" panose="02020603050405020304" pitchFamily="18" charset="0"/>
                <a:ea typeface="Public Sans"/>
                <a:cs typeface="Times New Roman" panose="02020603050405020304" pitchFamily="18" charset="0"/>
                <a:sym typeface="Public Sans"/>
              </a:rPr>
              <a:t>Power Track App</a:t>
            </a:r>
          </a:p>
        </p:txBody>
      </p:sp>
      <p:sp>
        <p:nvSpPr>
          <p:cNvPr id="8" name="TextBox 8"/>
          <p:cNvSpPr txBox="1"/>
          <p:nvPr/>
        </p:nvSpPr>
        <p:spPr>
          <a:xfrm>
            <a:off x="1617489" y="6115911"/>
            <a:ext cx="8215643" cy="451721"/>
          </a:xfrm>
          <a:prstGeom prst="rect">
            <a:avLst/>
          </a:prstGeom>
        </p:spPr>
        <p:txBody>
          <a:bodyPr lIns="0" tIns="0" rIns="0" bIns="0" rtlCol="0" anchor="t">
            <a:spAutoFit/>
          </a:bodyPr>
          <a:lstStyle/>
          <a:p>
            <a:pPr marL="0" lvl="0" indent="0" algn="l">
              <a:lnSpc>
                <a:spcPts val="3011"/>
              </a:lnSpc>
              <a:spcBef>
                <a:spcPct val="0"/>
              </a:spcBef>
            </a:pPr>
            <a:r>
              <a:rPr lang="en-US" sz="3911" spc="-320">
                <a:solidFill>
                  <a:srgbClr val="3A3A5B"/>
                </a:solidFill>
                <a:latin typeface="Public Sans"/>
                <a:ea typeface="Public Sans"/>
                <a:cs typeface="Public Sans"/>
                <a:sym typeface="Public Sans"/>
              </a:rPr>
              <a:t>Solutions for Power Optimization</a:t>
            </a:r>
          </a:p>
        </p:txBody>
      </p:sp>
      <p:sp>
        <p:nvSpPr>
          <p:cNvPr id="9" name="TextBox 9"/>
          <p:cNvSpPr txBox="1"/>
          <p:nvPr/>
        </p:nvSpPr>
        <p:spPr>
          <a:xfrm>
            <a:off x="1028700" y="9156700"/>
            <a:ext cx="2009142" cy="288926"/>
          </a:xfrm>
          <a:prstGeom prst="rect">
            <a:avLst/>
          </a:prstGeom>
        </p:spPr>
        <p:txBody>
          <a:bodyPr lIns="0" tIns="0" rIns="0" bIns="0" rtlCol="0" anchor="t">
            <a:spAutoFit/>
          </a:bodyPr>
          <a:lstStyle/>
          <a:p>
            <a:pPr marL="0" lvl="0" indent="0" algn="l">
              <a:lnSpc>
                <a:spcPts val="1925"/>
              </a:lnSpc>
              <a:spcBef>
                <a:spcPct val="0"/>
              </a:spcBef>
            </a:pPr>
            <a:r>
              <a:rPr lang="en-US" sz="2500" spc="-205">
                <a:solidFill>
                  <a:srgbClr val="EDF1EF"/>
                </a:solidFill>
                <a:latin typeface="Public Sans"/>
                <a:ea typeface="Public Sans"/>
                <a:cs typeface="Public Sans"/>
                <a:sym typeface="Public Sans"/>
              </a:rPr>
              <a:t>Group  No: 03</a:t>
            </a:r>
          </a:p>
        </p:txBody>
      </p:sp>
      <p:sp>
        <p:nvSpPr>
          <p:cNvPr id="10" name="AutoShape 10"/>
          <p:cNvSpPr/>
          <p:nvPr/>
        </p:nvSpPr>
        <p:spPr>
          <a:xfrm>
            <a:off x="3330907" y="9258300"/>
            <a:ext cx="6658294" cy="0"/>
          </a:xfrm>
          <a:prstGeom prst="line">
            <a:avLst/>
          </a:prstGeom>
          <a:ln w="28575" cap="flat">
            <a:solidFill>
              <a:srgbClr val="EDF1EF"/>
            </a:solidFill>
            <a:prstDash val="solid"/>
            <a:headEnd type="none" w="sm" len="sm"/>
            <a:tailEnd type="none" w="sm" len="sm"/>
          </a:ln>
        </p:spPr>
        <p:txBody>
          <a:bodyPr/>
          <a:lstStyle/>
          <a:p>
            <a:endParaRPr lang="ta-IN"/>
          </a:p>
        </p:txBody>
      </p:sp>
      <p:sp>
        <p:nvSpPr>
          <p:cNvPr id="11" name="AutoShape 11"/>
          <p:cNvSpPr/>
          <p:nvPr/>
        </p:nvSpPr>
        <p:spPr>
          <a:xfrm>
            <a:off x="2033271" y="1014412"/>
            <a:ext cx="7955930" cy="14288"/>
          </a:xfrm>
          <a:prstGeom prst="line">
            <a:avLst/>
          </a:prstGeom>
          <a:ln w="28575" cap="flat">
            <a:solidFill>
              <a:srgbClr val="EDF1EF"/>
            </a:solidFill>
            <a:prstDash val="solid"/>
            <a:headEnd type="none" w="sm" len="sm"/>
            <a:tailEnd type="none" w="sm" len="sm"/>
          </a:ln>
        </p:spPr>
        <p:txBody>
          <a:bodyPr/>
          <a:lstStyle/>
          <a:p>
            <a:endParaRPr lang="ta-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2" name="Freeform 2"/>
          <p:cNvSpPr/>
          <p:nvPr/>
        </p:nvSpPr>
        <p:spPr>
          <a:xfrm>
            <a:off x="1295842" y="723900"/>
            <a:ext cx="3533190" cy="3821291"/>
          </a:xfrm>
          <a:custGeom>
            <a:avLst/>
            <a:gdLst/>
            <a:ahLst/>
            <a:cxnLst/>
            <a:rect l="l" t="t" r="r" b="b"/>
            <a:pathLst>
              <a:path w="3749028" h="4278491">
                <a:moveTo>
                  <a:pt x="0" y="0"/>
                </a:moveTo>
                <a:lnTo>
                  <a:pt x="3749028" y="0"/>
                </a:lnTo>
                <a:lnTo>
                  <a:pt x="3749028" y="4278491"/>
                </a:lnTo>
                <a:lnTo>
                  <a:pt x="0" y="4278491"/>
                </a:lnTo>
                <a:lnTo>
                  <a:pt x="0" y="0"/>
                </a:lnTo>
                <a:close/>
              </a:path>
            </a:pathLst>
          </a:custGeom>
          <a:blipFill>
            <a:blip r:embed="rId2"/>
            <a:stretch>
              <a:fillRect/>
            </a:stretch>
          </a:blipFill>
        </p:spPr>
        <p:txBody>
          <a:bodyPr/>
          <a:lstStyle/>
          <a:p>
            <a:endParaRPr lang="ta-IN"/>
          </a:p>
        </p:txBody>
      </p:sp>
      <p:sp>
        <p:nvSpPr>
          <p:cNvPr id="3" name="Freeform 3"/>
          <p:cNvSpPr/>
          <p:nvPr/>
        </p:nvSpPr>
        <p:spPr>
          <a:xfrm>
            <a:off x="13714324" y="615868"/>
            <a:ext cx="3155373" cy="3218176"/>
          </a:xfrm>
          <a:custGeom>
            <a:avLst/>
            <a:gdLst/>
            <a:ahLst/>
            <a:cxnLst/>
            <a:rect l="l" t="t" r="r" b="b"/>
            <a:pathLst>
              <a:path w="3828688" h="4148733">
                <a:moveTo>
                  <a:pt x="0" y="0"/>
                </a:moveTo>
                <a:lnTo>
                  <a:pt x="3828688" y="0"/>
                </a:lnTo>
                <a:lnTo>
                  <a:pt x="3828688" y="4148733"/>
                </a:lnTo>
                <a:lnTo>
                  <a:pt x="0" y="4148733"/>
                </a:lnTo>
                <a:lnTo>
                  <a:pt x="0" y="0"/>
                </a:lnTo>
                <a:close/>
              </a:path>
            </a:pathLst>
          </a:custGeom>
          <a:blipFill>
            <a:blip r:embed="rId3"/>
            <a:stretch>
              <a:fillRect/>
            </a:stretch>
          </a:blipFill>
        </p:spPr>
        <p:txBody>
          <a:bodyPr/>
          <a:lstStyle/>
          <a:p>
            <a:endParaRPr lang="ta-IN"/>
          </a:p>
        </p:txBody>
      </p:sp>
      <p:sp>
        <p:nvSpPr>
          <p:cNvPr id="4" name="Freeform 4"/>
          <p:cNvSpPr/>
          <p:nvPr/>
        </p:nvSpPr>
        <p:spPr>
          <a:xfrm>
            <a:off x="2477495" y="1875707"/>
            <a:ext cx="1169883" cy="882730"/>
          </a:xfrm>
          <a:custGeom>
            <a:avLst/>
            <a:gdLst/>
            <a:ahLst/>
            <a:cxnLst/>
            <a:rect l="l" t="t" r="r" b="b"/>
            <a:pathLst>
              <a:path w="1169883" h="882730">
                <a:moveTo>
                  <a:pt x="0" y="0"/>
                </a:moveTo>
                <a:lnTo>
                  <a:pt x="1169883" y="0"/>
                </a:lnTo>
                <a:lnTo>
                  <a:pt x="1169883" y="882730"/>
                </a:lnTo>
                <a:lnTo>
                  <a:pt x="0" y="8827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a-IN" dirty="0"/>
          </a:p>
        </p:txBody>
      </p:sp>
      <p:pic>
        <p:nvPicPr>
          <p:cNvPr id="5" name="Picture 5"/>
          <p:cNvPicPr>
            <a:picLocks noChangeAspect="1"/>
          </p:cNvPicPr>
          <p:nvPr/>
        </p:nvPicPr>
        <p:blipFill>
          <a:blip r:embed="rId6"/>
          <a:srcRect/>
          <a:stretch>
            <a:fillRect/>
          </a:stretch>
        </p:blipFill>
        <p:spPr>
          <a:xfrm>
            <a:off x="4216580" y="615869"/>
            <a:ext cx="9752045" cy="3218175"/>
          </a:xfrm>
          <a:prstGeom prst="rect">
            <a:avLst/>
          </a:prstGeom>
        </p:spPr>
      </p:pic>
      <p:sp>
        <p:nvSpPr>
          <p:cNvPr id="6" name="TextBox 6"/>
          <p:cNvSpPr txBox="1"/>
          <p:nvPr/>
        </p:nvSpPr>
        <p:spPr>
          <a:xfrm>
            <a:off x="4187083" y="6286500"/>
            <a:ext cx="10735227" cy="2532745"/>
          </a:xfrm>
          <a:prstGeom prst="rect">
            <a:avLst/>
          </a:prstGeom>
        </p:spPr>
        <p:txBody>
          <a:bodyPr wrap="square" lIns="0" tIns="0" rIns="0" bIns="0" rtlCol="0" anchor="t">
            <a:spAutoFit/>
          </a:bodyPr>
          <a:lstStyle/>
          <a:p>
            <a:pPr marL="0" lvl="0" indent="0" algn="l">
              <a:lnSpc>
                <a:spcPts val="3971"/>
              </a:lnSpc>
              <a:spcBef>
                <a:spcPct val="0"/>
              </a:spcBef>
            </a:pPr>
            <a:r>
              <a:rPr lang="en-US" sz="3200" dirty="0">
                <a:solidFill>
                  <a:srgbClr val="3A3A5B"/>
                </a:solidFill>
                <a:latin typeface="Times New Roman" panose="02020603050405020304" pitchFamily="18" charset="0"/>
                <a:ea typeface="Public Sans Medium"/>
                <a:cs typeface="Times New Roman" panose="02020603050405020304" pitchFamily="18" charset="0"/>
                <a:sym typeface="Public Sans Medium"/>
              </a:rPr>
              <a:t>The main goal of our app is to make it easy for users to control their smart home devices and monitor monthly energy usage and monthly bill amount. It helps users save energy, reduce costs, and manage their homes conveniently, all from one simple and user-friendly platform.</a:t>
            </a:r>
          </a:p>
        </p:txBody>
      </p:sp>
      <p:sp>
        <p:nvSpPr>
          <p:cNvPr id="7" name="TextBox 7"/>
          <p:cNvSpPr txBox="1"/>
          <p:nvPr/>
        </p:nvSpPr>
        <p:spPr>
          <a:xfrm>
            <a:off x="3199892" y="3834044"/>
            <a:ext cx="11785420" cy="2860591"/>
          </a:xfrm>
          <a:prstGeom prst="rect">
            <a:avLst/>
          </a:prstGeom>
        </p:spPr>
        <p:txBody>
          <a:bodyPr wrap="square" lIns="0" tIns="0" rIns="0" bIns="0" rtlCol="0" anchor="t">
            <a:spAutoFit/>
          </a:bodyPr>
          <a:lstStyle/>
          <a:p>
            <a:pPr algn="ctr">
              <a:lnSpc>
                <a:spcPts val="7584"/>
              </a:lnSpc>
            </a:pPr>
            <a:r>
              <a:rPr lang="en-US" sz="6000" b="1" dirty="0">
                <a:solidFill>
                  <a:srgbClr val="3A3A5B"/>
                </a:solidFill>
                <a:latin typeface="Times New Roman" panose="02020603050405020304" pitchFamily="18" charset="0"/>
                <a:ea typeface="Public Sans Bold"/>
                <a:cs typeface="Times New Roman" panose="02020603050405020304" pitchFamily="18" charset="0"/>
                <a:sym typeface="Public Sans Bold"/>
              </a:rPr>
              <a:t>Introducing Our Solution for Energy Efficiency</a:t>
            </a:r>
          </a:p>
          <a:p>
            <a:pPr algn="ctr">
              <a:lnSpc>
                <a:spcPts val="7584"/>
              </a:lnSpc>
            </a:pPr>
            <a:endParaRPr lang="en-US" sz="6000" b="1" dirty="0">
              <a:solidFill>
                <a:srgbClr val="3A3A5B"/>
              </a:solidFill>
              <a:latin typeface="Times New Roman" panose="02020603050405020304" pitchFamily="18" charset="0"/>
              <a:ea typeface="Public Sans Bold"/>
              <a:cs typeface="Times New Roman" panose="02020603050405020304" pitchFamily="18" charset="0"/>
              <a:sym typeface="Public Sans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2" name="Freeform 2"/>
          <p:cNvSpPr/>
          <p:nvPr/>
        </p:nvSpPr>
        <p:spPr>
          <a:xfrm>
            <a:off x="2946993" y="7280067"/>
            <a:ext cx="1122948" cy="1009307"/>
          </a:xfrm>
          <a:custGeom>
            <a:avLst/>
            <a:gdLst/>
            <a:ahLst/>
            <a:cxnLst/>
            <a:rect l="l" t="t" r="r" b="b"/>
            <a:pathLst>
              <a:path w="1122948" h="1009307">
                <a:moveTo>
                  <a:pt x="0" y="0"/>
                </a:moveTo>
                <a:lnTo>
                  <a:pt x="1122948" y="0"/>
                </a:lnTo>
                <a:lnTo>
                  <a:pt x="1122948" y="1009307"/>
                </a:lnTo>
                <a:lnTo>
                  <a:pt x="0" y="1009307"/>
                </a:lnTo>
                <a:lnTo>
                  <a:pt x="0" y="0"/>
                </a:lnTo>
                <a:close/>
              </a:path>
            </a:pathLst>
          </a:custGeom>
          <a:blipFill>
            <a:blip r:embed="rId2"/>
            <a:stretch>
              <a:fillRect t="-1457" b="-1457"/>
            </a:stretch>
          </a:blipFill>
        </p:spPr>
        <p:txBody>
          <a:bodyPr/>
          <a:lstStyle/>
          <a:p>
            <a:endParaRPr lang="ta-IN"/>
          </a:p>
        </p:txBody>
      </p:sp>
      <p:sp>
        <p:nvSpPr>
          <p:cNvPr id="3" name="Freeform 3"/>
          <p:cNvSpPr/>
          <p:nvPr/>
        </p:nvSpPr>
        <p:spPr>
          <a:xfrm>
            <a:off x="3063546" y="3745949"/>
            <a:ext cx="1006395" cy="1010365"/>
          </a:xfrm>
          <a:custGeom>
            <a:avLst/>
            <a:gdLst/>
            <a:ahLst/>
            <a:cxnLst/>
            <a:rect l="l" t="t" r="r" b="b"/>
            <a:pathLst>
              <a:path w="1006395" h="1191867">
                <a:moveTo>
                  <a:pt x="0" y="0"/>
                </a:moveTo>
                <a:lnTo>
                  <a:pt x="1006395" y="0"/>
                </a:lnTo>
                <a:lnTo>
                  <a:pt x="1006395" y="1191867"/>
                </a:lnTo>
                <a:lnTo>
                  <a:pt x="0" y="1191867"/>
                </a:lnTo>
                <a:lnTo>
                  <a:pt x="0" y="0"/>
                </a:lnTo>
                <a:close/>
              </a:path>
            </a:pathLst>
          </a:custGeom>
          <a:blipFill>
            <a:blip r:embed="rId3"/>
            <a:stretch>
              <a:fillRect l="-538" r="-538" b="-5628"/>
            </a:stretch>
          </a:blipFill>
        </p:spPr>
        <p:txBody>
          <a:bodyPr/>
          <a:lstStyle/>
          <a:p>
            <a:endParaRPr lang="ta-IN"/>
          </a:p>
        </p:txBody>
      </p:sp>
      <p:sp>
        <p:nvSpPr>
          <p:cNvPr id="4" name="Freeform 4"/>
          <p:cNvSpPr/>
          <p:nvPr/>
        </p:nvSpPr>
        <p:spPr>
          <a:xfrm>
            <a:off x="11043038" y="3705452"/>
            <a:ext cx="1122948" cy="1091357"/>
          </a:xfrm>
          <a:custGeom>
            <a:avLst/>
            <a:gdLst/>
            <a:ahLst/>
            <a:cxnLst/>
            <a:rect l="l" t="t" r="r" b="b"/>
            <a:pathLst>
              <a:path w="1122948" h="1091357">
                <a:moveTo>
                  <a:pt x="0" y="0"/>
                </a:moveTo>
                <a:lnTo>
                  <a:pt x="1122949" y="0"/>
                </a:lnTo>
                <a:lnTo>
                  <a:pt x="1122949" y="1091357"/>
                </a:lnTo>
                <a:lnTo>
                  <a:pt x="0" y="1091357"/>
                </a:lnTo>
                <a:lnTo>
                  <a:pt x="0" y="0"/>
                </a:lnTo>
                <a:close/>
              </a:path>
            </a:pathLst>
          </a:custGeom>
          <a:blipFill>
            <a:blip r:embed="rId4"/>
            <a:stretch>
              <a:fillRect r="-9135" b="-12294"/>
            </a:stretch>
          </a:blipFill>
        </p:spPr>
        <p:txBody>
          <a:bodyPr/>
          <a:lstStyle/>
          <a:p>
            <a:endParaRPr lang="ta-IN"/>
          </a:p>
        </p:txBody>
      </p:sp>
      <p:sp>
        <p:nvSpPr>
          <p:cNvPr id="5" name="Freeform 5"/>
          <p:cNvSpPr/>
          <p:nvPr/>
        </p:nvSpPr>
        <p:spPr>
          <a:xfrm>
            <a:off x="10856590" y="7204741"/>
            <a:ext cx="1091357" cy="1091357"/>
          </a:xfrm>
          <a:custGeom>
            <a:avLst/>
            <a:gdLst/>
            <a:ahLst/>
            <a:cxnLst/>
            <a:rect l="l" t="t" r="r" b="b"/>
            <a:pathLst>
              <a:path w="1091357" h="1091357">
                <a:moveTo>
                  <a:pt x="0" y="0"/>
                </a:moveTo>
                <a:lnTo>
                  <a:pt x="1091357" y="0"/>
                </a:lnTo>
                <a:lnTo>
                  <a:pt x="1091357" y="1091357"/>
                </a:lnTo>
                <a:lnTo>
                  <a:pt x="0" y="1091357"/>
                </a:lnTo>
                <a:lnTo>
                  <a:pt x="0" y="0"/>
                </a:lnTo>
                <a:close/>
              </a:path>
            </a:pathLst>
          </a:custGeom>
          <a:blipFill>
            <a:blip r:embed="rId5"/>
            <a:stretch>
              <a:fillRect/>
            </a:stretch>
          </a:blipFill>
        </p:spPr>
        <p:txBody>
          <a:bodyPr/>
          <a:lstStyle/>
          <a:p>
            <a:endParaRPr lang="ta-IN"/>
          </a:p>
        </p:txBody>
      </p:sp>
      <p:sp>
        <p:nvSpPr>
          <p:cNvPr id="6" name="TextBox 6"/>
          <p:cNvSpPr txBox="1"/>
          <p:nvPr/>
        </p:nvSpPr>
        <p:spPr>
          <a:xfrm>
            <a:off x="0" y="458231"/>
            <a:ext cx="18288000" cy="1000274"/>
          </a:xfrm>
          <a:prstGeom prst="rect">
            <a:avLst/>
          </a:prstGeom>
        </p:spPr>
        <p:txBody>
          <a:bodyPr lIns="0" tIns="0" rIns="0" bIns="0" rtlCol="0" anchor="t">
            <a:spAutoFit/>
          </a:bodyPr>
          <a:lstStyle/>
          <a:p>
            <a:pPr algn="ctr">
              <a:lnSpc>
                <a:spcPts val="7775"/>
              </a:lnSpc>
            </a:pPr>
            <a:r>
              <a:rPr lang="en-US" sz="8100" b="1" dirty="0">
                <a:solidFill>
                  <a:schemeClr val="tx2"/>
                </a:solidFill>
                <a:latin typeface="Times New Roman" panose="02020603050405020304" pitchFamily="18" charset="0"/>
                <a:ea typeface="Public Sans Bold"/>
                <a:cs typeface="Times New Roman" panose="02020603050405020304" pitchFamily="18" charset="0"/>
                <a:sym typeface="Public Sans Bold"/>
              </a:rPr>
              <a:t>Our Technology Stack</a:t>
            </a:r>
          </a:p>
        </p:txBody>
      </p:sp>
      <p:sp>
        <p:nvSpPr>
          <p:cNvPr id="7" name="TextBox 7"/>
          <p:cNvSpPr txBox="1"/>
          <p:nvPr/>
        </p:nvSpPr>
        <p:spPr>
          <a:xfrm>
            <a:off x="1572080" y="2810769"/>
            <a:ext cx="2782610" cy="580391"/>
          </a:xfrm>
          <a:prstGeom prst="rect">
            <a:avLst/>
          </a:prstGeom>
        </p:spPr>
        <p:txBody>
          <a:bodyPr lIns="0" tIns="0" rIns="0" bIns="0" rtlCol="0" anchor="t">
            <a:spAutoFit/>
          </a:bodyPr>
          <a:lstStyle/>
          <a:p>
            <a:pPr marL="457200" indent="-457200" algn="ctr">
              <a:lnSpc>
                <a:spcPts val="4759"/>
              </a:lnSpc>
              <a:spcBef>
                <a:spcPct val="0"/>
              </a:spcBef>
              <a:buFont typeface="Wingdings" panose="05000000000000000000" pitchFamily="2" charset="2"/>
              <a:buChar char="v"/>
            </a:pPr>
            <a:r>
              <a:rPr lang="en-US" sz="3399" b="1" dirty="0">
                <a:latin typeface="Times New Roman" panose="02020603050405020304" pitchFamily="18" charset="0"/>
                <a:ea typeface="Open Sans Extra Bold"/>
                <a:cs typeface="Times New Roman" panose="02020603050405020304" pitchFamily="18" charset="0"/>
                <a:sym typeface="Open Sans Extra Bold"/>
              </a:rPr>
              <a:t>Framework</a:t>
            </a:r>
            <a:r>
              <a:rPr lang="en-US" sz="3399" b="1" dirty="0">
                <a:solidFill>
                  <a:srgbClr val="3A3A5B"/>
                </a:solidFill>
                <a:latin typeface="Times New Roman" panose="02020603050405020304" pitchFamily="18" charset="0"/>
                <a:ea typeface="Open Sans Extra Bold"/>
                <a:cs typeface="Times New Roman" panose="02020603050405020304" pitchFamily="18" charset="0"/>
                <a:sym typeface="Open Sans Extra Bold"/>
              </a:rPr>
              <a:t>  </a:t>
            </a:r>
          </a:p>
        </p:txBody>
      </p:sp>
      <p:sp>
        <p:nvSpPr>
          <p:cNvPr id="8" name="TextBox 8"/>
          <p:cNvSpPr txBox="1"/>
          <p:nvPr/>
        </p:nvSpPr>
        <p:spPr>
          <a:xfrm>
            <a:off x="4212586" y="3740235"/>
            <a:ext cx="2470904" cy="940707"/>
          </a:xfrm>
          <a:prstGeom prst="rect">
            <a:avLst/>
          </a:prstGeom>
        </p:spPr>
        <p:txBody>
          <a:bodyPr lIns="0" tIns="0" rIns="0" bIns="0" rtlCol="0" anchor="t">
            <a:spAutoFit/>
          </a:bodyPr>
          <a:lstStyle/>
          <a:p>
            <a:pPr algn="ctr">
              <a:lnSpc>
                <a:spcPts val="7979"/>
              </a:lnSpc>
              <a:spcBef>
                <a:spcPct val="0"/>
              </a:spcBef>
            </a:pPr>
            <a:r>
              <a:rPr lang="en-US" sz="5699" b="1" dirty="0">
                <a:solidFill>
                  <a:schemeClr val="tx2"/>
                </a:solidFill>
                <a:latin typeface="Times New Roman" panose="02020603050405020304" pitchFamily="18" charset="0"/>
                <a:ea typeface="Open Sans Extra Bold"/>
                <a:cs typeface="Times New Roman" panose="02020603050405020304" pitchFamily="18" charset="0"/>
                <a:sym typeface="Open Sans Extra Bold"/>
              </a:rPr>
              <a:t>Flutter</a:t>
            </a:r>
          </a:p>
        </p:txBody>
      </p:sp>
      <p:sp>
        <p:nvSpPr>
          <p:cNvPr id="9" name="TextBox 9"/>
          <p:cNvSpPr txBox="1"/>
          <p:nvPr/>
        </p:nvSpPr>
        <p:spPr>
          <a:xfrm>
            <a:off x="1572080" y="6315450"/>
            <a:ext cx="2382322" cy="580391"/>
          </a:xfrm>
          <a:prstGeom prst="rect">
            <a:avLst/>
          </a:prstGeom>
        </p:spPr>
        <p:txBody>
          <a:bodyPr lIns="0" tIns="0" rIns="0" bIns="0" rtlCol="0" anchor="t">
            <a:spAutoFit/>
          </a:bodyPr>
          <a:lstStyle/>
          <a:p>
            <a:pPr marL="457200" indent="-457200" algn="ctr">
              <a:lnSpc>
                <a:spcPts val="4759"/>
              </a:lnSpc>
              <a:spcBef>
                <a:spcPct val="0"/>
              </a:spcBef>
              <a:buFont typeface="Wingdings" panose="05000000000000000000" pitchFamily="2" charset="2"/>
              <a:buChar char="v"/>
            </a:pPr>
            <a:r>
              <a:rPr lang="en-US" sz="3399" b="1" dirty="0">
                <a:latin typeface="Times New Roman" panose="02020603050405020304" pitchFamily="18" charset="0"/>
                <a:ea typeface="Open Sans Extra Bold"/>
                <a:cs typeface="Times New Roman" panose="02020603050405020304" pitchFamily="18" charset="0"/>
                <a:sym typeface="Open Sans Extra Bold"/>
              </a:rPr>
              <a:t>Language</a:t>
            </a:r>
            <a:r>
              <a:rPr lang="en-US" sz="3399" dirty="0">
                <a:latin typeface="Open Sans Extra Bold"/>
                <a:ea typeface="Open Sans Extra Bold"/>
                <a:cs typeface="Open Sans Extra Bold"/>
                <a:sym typeface="Open Sans Extra Bold"/>
              </a:rPr>
              <a:t>  </a:t>
            </a:r>
          </a:p>
        </p:txBody>
      </p:sp>
      <p:sp>
        <p:nvSpPr>
          <p:cNvPr id="10" name="TextBox 10"/>
          <p:cNvSpPr txBox="1"/>
          <p:nvPr/>
        </p:nvSpPr>
        <p:spPr>
          <a:xfrm>
            <a:off x="4354690" y="7348667"/>
            <a:ext cx="1904232" cy="940707"/>
          </a:xfrm>
          <a:prstGeom prst="rect">
            <a:avLst/>
          </a:prstGeom>
        </p:spPr>
        <p:txBody>
          <a:bodyPr lIns="0" tIns="0" rIns="0" bIns="0" rtlCol="0" anchor="t">
            <a:spAutoFit/>
          </a:bodyPr>
          <a:lstStyle/>
          <a:p>
            <a:pPr algn="l">
              <a:lnSpc>
                <a:spcPts val="7979"/>
              </a:lnSpc>
              <a:spcBef>
                <a:spcPct val="0"/>
              </a:spcBef>
            </a:pPr>
            <a:r>
              <a:rPr lang="en-US" sz="5699" b="1" dirty="0">
                <a:solidFill>
                  <a:schemeClr val="tx2"/>
                </a:solidFill>
                <a:latin typeface="Times New Roman" panose="02020603050405020304" pitchFamily="18" charset="0"/>
                <a:ea typeface="Open Sans Extra Bold"/>
                <a:cs typeface="Times New Roman" panose="02020603050405020304" pitchFamily="18" charset="0"/>
                <a:sym typeface="Open Sans Extra Bold"/>
              </a:rPr>
              <a:t>Dart</a:t>
            </a:r>
          </a:p>
        </p:txBody>
      </p:sp>
      <p:sp>
        <p:nvSpPr>
          <p:cNvPr id="11" name="TextBox 11"/>
          <p:cNvSpPr txBox="1"/>
          <p:nvPr/>
        </p:nvSpPr>
        <p:spPr>
          <a:xfrm>
            <a:off x="9141542" y="2819059"/>
            <a:ext cx="4036984" cy="563809"/>
          </a:xfrm>
          <a:prstGeom prst="rect">
            <a:avLst/>
          </a:prstGeom>
        </p:spPr>
        <p:txBody>
          <a:bodyPr wrap="square" lIns="0" tIns="0" rIns="0" bIns="0" rtlCol="0" anchor="t">
            <a:spAutoFit/>
          </a:bodyPr>
          <a:lstStyle/>
          <a:p>
            <a:pPr marL="457200" indent="-457200" algn="ctr">
              <a:lnSpc>
                <a:spcPts val="4759"/>
              </a:lnSpc>
              <a:spcBef>
                <a:spcPct val="0"/>
              </a:spcBef>
              <a:buFont typeface="Wingdings" panose="05000000000000000000" pitchFamily="2" charset="2"/>
              <a:buChar char="v"/>
            </a:pPr>
            <a:r>
              <a:rPr lang="en-US" sz="3399" b="1" dirty="0">
                <a:latin typeface="Times New Roman" panose="02020603050405020304" pitchFamily="18" charset="0"/>
                <a:ea typeface="Open Sans Extra Bold"/>
                <a:cs typeface="Times New Roman" panose="02020603050405020304" pitchFamily="18" charset="0"/>
                <a:sym typeface="Open Sans Extra Bold"/>
              </a:rPr>
              <a:t>Real time Database </a:t>
            </a:r>
          </a:p>
        </p:txBody>
      </p:sp>
      <p:sp>
        <p:nvSpPr>
          <p:cNvPr id="12" name="TextBox 12"/>
          <p:cNvSpPr txBox="1"/>
          <p:nvPr/>
        </p:nvSpPr>
        <p:spPr>
          <a:xfrm>
            <a:off x="12154023" y="3764250"/>
            <a:ext cx="3350657" cy="979172"/>
          </a:xfrm>
          <a:prstGeom prst="rect">
            <a:avLst/>
          </a:prstGeom>
        </p:spPr>
        <p:txBody>
          <a:bodyPr lIns="0" tIns="0" rIns="0" bIns="0" rtlCol="0" anchor="t">
            <a:spAutoFit/>
          </a:bodyPr>
          <a:lstStyle/>
          <a:p>
            <a:pPr algn="ctr">
              <a:lnSpc>
                <a:spcPts val="7979"/>
              </a:lnSpc>
              <a:spcBef>
                <a:spcPct val="0"/>
              </a:spcBef>
            </a:pPr>
            <a:r>
              <a:rPr lang="en-US" sz="5699" dirty="0">
                <a:solidFill>
                  <a:srgbClr val="235997"/>
                </a:solidFill>
                <a:latin typeface="Open Sans Extra Bold"/>
                <a:ea typeface="Open Sans Extra Bold"/>
                <a:cs typeface="Open Sans Extra Bold"/>
                <a:sym typeface="Open Sans Extra Bold"/>
              </a:rPr>
              <a:t> </a:t>
            </a:r>
            <a:r>
              <a:rPr lang="en-US" sz="5699" b="1" dirty="0">
                <a:solidFill>
                  <a:schemeClr val="tx2"/>
                </a:solidFill>
                <a:latin typeface="Times New Roman" panose="02020603050405020304" pitchFamily="18" charset="0"/>
                <a:ea typeface="Open Sans Extra Bold"/>
                <a:cs typeface="Times New Roman" panose="02020603050405020304" pitchFamily="18" charset="0"/>
                <a:sym typeface="Open Sans Extra Bold"/>
              </a:rPr>
              <a:t>Firebase</a:t>
            </a:r>
          </a:p>
        </p:txBody>
      </p:sp>
      <p:sp>
        <p:nvSpPr>
          <p:cNvPr id="13" name="TextBox 13"/>
          <p:cNvSpPr txBox="1"/>
          <p:nvPr/>
        </p:nvSpPr>
        <p:spPr>
          <a:xfrm>
            <a:off x="9141542" y="6358213"/>
            <a:ext cx="2833444" cy="563809"/>
          </a:xfrm>
          <a:prstGeom prst="rect">
            <a:avLst/>
          </a:prstGeom>
        </p:spPr>
        <p:txBody>
          <a:bodyPr wrap="square" lIns="0" tIns="0" rIns="0" bIns="0" rtlCol="0" anchor="t">
            <a:spAutoFit/>
          </a:bodyPr>
          <a:lstStyle/>
          <a:p>
            <a:pPr marL="457200" indent="-457200" algn="l">
              <a:lnSpc>
                <a:spcPts val="4759"/>
              </a:lnSpc>
              <a:spcBef>
                <a:spcPct val="0"/>
              </a:spcBef>
              <a:buFont typeface="Wingdings" panose="05000000000000000000" pitchFamily="2" charset="2"/>
              <a:buChar char="v"/>
            </a:pPr>
            <a:r>
              <a:rPr lang="en-US" sz="3399" b="1" dirty="0">
                <a:solidFill>
                  <a:srgbClr val="000000"/>
                </a:solidFill>
                <a:latin typeface="Times New Roman" panose="02020603050405020304" pitchFamily="18" charset="0"/>
                <a:ea typeface="Open Sans Extra Bold"/>
                <a:cs typeface="Times New Roman" panose="02020603050405020304" pitchFamily="18" charset="0"/>
                <a:sym typeface="Open Sans Extra Bold"/>
              </a:rPr>
              <a:t>IDE</a:t>
            </a:r>
          </a:p>
        </p:txBody>
      </p:sp>
      <p:sp>
        <p:nvSpPr>
          <p:cNvPr id="14" name="TextBox 14"/>
          <p:cNvSpPr txBox="1"/>
          <p:nvPr/>
        </p:nvSpPr>
        <p:spPr>
          <a:xfrm>
            <a:off x="11947947" y="7204741"/>
            <a:ext cx="5563434" cy="940707"/>
          </a:xfrm>
          <a:prstGeom prst="rect">
            <a:avLst/>
          </a:prstGeom>
        </p:spPr>
        <p:txBody>
          <a:bodyPr lIns="0" tIns="0" rIns="0" bIns="0" rtlCol="0" anchor="t">
            <a:spAutoFit/>
          </a:bodyPr>
          <a:lstStyle/>
          <a:p>
            <a:pPr algn="ctr">
              <a:lnSpc>
                <a:spcPts val="7979"/>
              </a:lnSpc>
              <a:spcBef>
                <a:spcPct val="0"/>
              </a:spcBef>
            </a:pPr>
            <a:r>
              <a:rPr lang="en-US" sz="5699" b="1" dirty="0">
                <a:solidFill>
                  <a:schemeClr val="tx2"/>
                </a:solidFill>
                <a:latin typeface="Times New Roman" panose="02020603050405020304" pitchFamily="18" charset="0"/>
                <a:ea typeface="Open Sans Extra Bold"/>
                <a:cs typeface="Times New Roman" panose="02020603050405020304" pitchFamily="18" charset="0"/>
                <a:sym typeface="Open Sans Extra Bold"/>
              </a:rPr>
              <a:t>Android Studio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2" name="Freeform 2"/>
          <p:cNvSpPr/>
          <p:nvPr/>
        </p:nvSpPr>
        <p:spPr>
          <a:xfrm>
            <a:off x="844517" y="2156003"/>
            <a:ext cx="3349779" cy="6823624"/>
          </a:xfrm>
          <a:custGeom>
            <a:avLst/>
            <a:gdLst/>
            <a:ahLst/>
            <a:cxnLst/>
            <a:rect l="l" t="t" r="r" b="b"/>
            <a:pathLst>
              <a:path w="3349779" h="6823624">
                <a:moveTo>
                  <a:pt x="0" y="0"/>
                </a:moveTo>
                <a:lnTo>
                  <a:pt x="3349779" y="0"/>
                </a:lnTo>
                <a:lnTo>
                  <a:pt x="3349779" y="6823624"/>
                </a:lnTo>
                <a:lnTo>
                  <a:pt x="0" y="6823624"/>
                </a:lnTo>
                <a:lnTo>
                  <a:pt x="0" y="0"/>
                </a:lnTo>
                <a:close/>
              </a:path>
            </a:pathLst>
          </a:custGeom>
          <a:blipFill>
            <a:blip r:embed="rId2"/>
            <a:stretch>
              <a:fillRect/>
            </a:stretch>
          </a:blipFill>
        </p:spPr>
        <p:txBody>
          <a:bodyPr/>
          <a:lstStyle/>
          <a:p>
            <a:endParaRPr lang="ta-IN"/>
          </a:p>
        </p:txBody>
      </p:sp>
      <p:sp>
        <p:nvSpPr>
          <p:cNvPr id="3" name="Freeform 3"/>
          <p:cNvSpPr/>
          <p:nvPr/>
        </p:nvSpPr>
        <p:spPr>
          <a:xfrm>
            <a:off x="5224822" y="2151938"/>
            <a:ext cx="3342658" cy="6827689"/>
          </a:xfrm>
          <a:custGeom>
            <a:avLst/>
            <a:gdLst/>
            <a:ahLst/>
            <a:cxnLst/>
            <a:rect l="l" t="t" r="r" b="b"/>
            <a:pathLst>
              <a:path w="3342658" h="6827689">
                <a:moveTo>
                  <a:pt x="0" y="0"/>
                </a:moveTo>
                <a:lnTo>
                  <a:pt x="3342658" y="0"/>
                </a:lnTo>
                <a:lnTo>
                  <a:pt x="3342658" y="6827690"/>
                </a:lnTo>
                <a:lnTo>
                  <a:pt x="0" y="6827690"/>
                </a:lnTo>
                <a:lnTo>
                  <a:pt x="0" y="0"/>
                </a:lnTo>
                <a:close/>
              </a:path>
            </a:pathLst>
          </a:custGeom>
          <a:blipFill>
            <a:blip r:embed="rId3"/>
            <a:stretch>
              <a:fillRect/>
            </a:stretch>
          </a:blipFill>
        </p:spPr>
        <p:txBody>
          <a:bodyPr/>
          <a:lstStyle/>
          <a:p>
            <a:endParaRPr lang="ta-IN" dirty="0"/>
          </a:p>
        </p:txBody>
      </p:sp>
      <p:sp>
        <p:nvSpPr>
          <p:cNvPr id="4" name="Freeform 4"/>
          <p:cNvSpPr/>
          <p:nvPr/>
        </p:nvSpPr>
        <p:spPr>
          <a:xfrm>
            <a:off x="9598006" y="2151938"/>
            <a:ext cx="3342658" cy="6827689"/>
          </a:xfrm>
          <a:custGeom>
            <a:avLst/>
            <a:gdLst/>
            <a:ahLst/>
            <a:cxnLst/>
            <a:rect l="l" t="t" r="r" b="b"/>
            <a:pathLst>
              <a:path w="3342658" h="6827689">
                <a:moveTo>
                  <a:pt x="0" y="0"/>
                </a:moveTo>
                <a:lnTo>
                  <a:pt x="3342658" y="0"/>
                </a:lnTo>
                <a:lnTo>
                  <a:pt x="3342658" y="6827689"/>
                </a:lnTo>
                <a:lnTo>
                  <a:pt x="0" y="6827689"/>
                </a:lnTo>
                <a:lnTo>
                  <a:pt x="0" y="0"/>
                </a:lnTo>
                <a:close/>
              </a:path>
            </a:pathLst>
          </a:custGeom>
          <a:blipFill>
            <a:blip r:embed="rId4"/>
            <a:stretch>
              <a:fillRect/>
            </a:stretch>
          </a:blipFill>
        </p:spPr>
        <p:txBody>
          <a:bodyPr/>
          <a:lstStyle/>
          <a:p>
            <a:endParaRPr lang="ta-IN"/>
          </a:p>
        </p:txBody>
      </p:sp>
      <p:sp>
        <p:nvSpPr>
          <p:cNvPr id="5" name="Freeform 5"/>
          <p:cNvSpPr/>
          <p:nvPr/>
        </p:nvSpPr>
        <p:spPr>
          <a:xfrm>
            <a:off x="13971190" y="2151938"/>
            <a:ext cx="3356933" cy="6819547"/>
          </a:xfrm>
          <a:custGeom>
            <a:avLst/>
            <a:gdLst/>
            <a:ahLst/>
            <a:cxnLst/>
            <a:rect l="l" t="t" r="r" b="b"/>
            <a:pathLst>
              <a:path w="3356933" h="6819547">
                <a:moveTo>
                  <a:pt x="0" y="0"/>
                </a:moveTo>
                <a:lnTo>
                  <a:pt x="3356933" y="0"/>
                </a:lnTo>
                <a:lnTo>
                  <a:pt x="3356933" y="6819548"/>
                </a:lnTo>
                <a:lnTo>
                  <a:pt x="0" y="6819548"/>
                </a:lnTo>
                <a:lnTo>
                  <a:pt x="0" y="0"/>
                </a:lnTo>
                <a:close/>
              </a:path>
            </a:pathLst>
          </a:custGeom>
          <a:blipFill>
            <a:blip r:embed="rId5"/>
            <a:stretch>
              <a:fillRect/>
            </a:stretch>
          </a:blipFill>
        </p:spPr>
        <p:txBody>
          <a:bodyPr/>
          <a:lstStyle/>
          <a:p>
            <a:endParaRPr lang="ta-IN"/>
          </a:p>
        </p:txBody>
      </p:sp>
      <p:sp>
        <p:nvSpPr>
          <p:cNvPr id="6" name="TextBox 6"/>
          <p:cNvSpPr txBox="1"/>
          <p:nvPr/>
        </p:nvSpPr>
        <p:spPr>
          <a:xfrm>
            <a:off x="633346" y="868365"/>
            <a:ext cx="3938654" cy="743793"/>
          </a:xfrm>
          <a:prstGeom prst="rect">
            <a:avLst/>
          </a:prstGeom>
        </p:spPr>
        <p:txBody>
          <a:bodyPr wrap="square" lIns="0" tIns="0" rIns="0" bIns="0" rtlCol="0" anchor="t">
            <a:spAutoFit/>
          </a:bodyPr>
          <a:lstStyle/>
          <a:p>
            <a:pPr algn="l">
              <a:lnSpc>
                <a:spcPts val="2880"/>
              </a:lnSpc>
            </a:pPr>
            <a:r>
              <a:rPr lang="en-US" sz="3000" dirty="0">
                <a:solidFill>
                  <a:srgbClr val="3A3A5B"/>
                </a:solidFill>
                <a:latin typeface="Times New Roman" panose="02020603050405020304" pitchFamily="18" charset="0"/>
                <a:ea typeface="Public Sans"/>
                <a:cs typeface="Times New Roman" panose="02020603050405020304" pitchFamily="18" charset="0"/>
                <a:sym typeface="Public Sans"/>
              </a:rPr>
              <a:t>Room-Specific Control</a:t>
            </a:r>
          </a:p>
          <a:p>
            <a:pPr algn="l">
              <a:lnSpc>
                <a:spcPts val="2880"/>
              </a:lnSpc>
            </a:pPr>
            <a:endParaRPr lang="en-US" sz="3000" dirty="0">
              <a:solidFill>
                <a:srgbClr val="3A3A5B"/>
              </a:solidFill>
              <a:latin typeface="Times New Roman" panose="02020603050405020304" pitchFamily="18" charset="0"/>
              <a:ea typeface="Public Sans"/>
              <a:cs typeface="Times New Roman" panose="02020603050405020304" pitchFamily="18" charset="0"/>
              <a:sym typeface="Public Sans"/>
            </a:endParaRPr>
          </a:p>
        </p:txBody>
      </p:sp>
      <p:sp>
        <p:nvSpPr>
          <p:cNvPr id="7" name="TextBox 7"/>
          <p:cNvSpPr txBox="1"/>
          <p:nvPr/>
        </p:nvSpPr>
        <p:spPr>
          <a:xfrm>
            <a:off x="5013651" y="723903"/>
            <a:ext cx="3801930" cy="1032719"/>
          </a:xfrm>
          <a:prstGeom prst="rect">
            <a:avLst/>
          </a:prstGeom>
        </p:spPr>
        <p:txBody>
          <a:bodyPr wrap="square" lIns="0" tIns="0" rIns="0" bIns="0" rtlCol="0" anchor="t">
            <a:spAutoFit/>
          </a:bodyPr>
          <a:lstStyle/>
          <a:p>
            <a:pPr algn="ctr">
              <a:lnSpc>
                <a:spcPts val="4200"/>
              </a:lnSpc>
              <a:spcBef>
                <a:spcPct val="0"/>
              </a:spcBef>
            </a:pPr>
            <a:r>
              <a:rPr lang="en-US" sz="3000" dirty="0">
                <a:solidFill>
                  <a:srgbClr val="3A3A5B"/>
                </a:solidFill>
                <a:latin typeface="Times New Roman" panose="02020603050405020304" pitchFamily="18" charset="0"/>
                <a:ea typeface="Public Sans"/>
                <a:cs typeface="Times New Roman" panose="02020603050405020304" pitchFamily="18" charset="0"/>
                <a:sym typeface="Public Sans"/>
              </a:rPr>
              <a:t>Device Management &amp; Energy consumption</a:t>
            </a:r>
          </a:p>
        </p:txBody>
      </p:sp>
      <p:sp>
        <p:nvSpPr>
          <p:cNvPr id="8" name="TextBox 8"/>
          <p:cNvSpPr txBox="1"/>
          <p:nvPr/>
        </p:nvSpPr>
        <p:spPr>
          <a:xfrm>
            <a:off x="9136626" y="710387"/>
            <a:ext cx="4100566" cy="494110"/>
          </a:xfrm>
          <a:prstGeom prst="rect">
            <a:avLst/>
          </a:prstGeom>
        </p:spPr>
        <p:txBody>
          <a:bodyPr wrap="square" lIns="0" tIns="0" rIns="0" bIns="0" rtlCol="0" anchor="t">
            <a:spAutoFit/>
          </a:bodyPr>
          <a:lstStyle/>
          <a:p>
            <a:pPr algn="ctr">
              <a:lnSpc>
                <a:spcPts val="4200"/>
              </a:lnSpc>
              <a:spcBef>
                <a:spcPct val="0"/>
              </a:spcBef>
            </a:pPr>
            <a:r>
              <a:rPr lang="en-US" sz="3000" dirty="0">
                <a:solidFill>
                  <a:srgbClr val="3A3A5B"/>
                </a:solidFill>
                <a:latin typeface="Times New Roman" panose="02020603050405020304" pitchFamily="18" charset="0"/>
                <a:ea typeface="Public Sans"/>
                <a:cs typeface="Times New Roman" panose="02020603050405020304" pitchFamily="18" charset="0"/>
                <a:sym typeface="Public Sans"/>
              </a:rPr>
              <a:t>Real-Time Monitoring</a:t>
            </a:r>
          </a:p>
        </p:txBody>
      </p:sp>
      <p:sp>
        <p:nvSpPr>
          <p:cNvPr id="9" name="TextBox 9"/>
          <p:cNvSpPr txBox="1"/>
          <p:nvPr/>
        </p:nvSpPr>
        <p:spPr>
          <a:xfrm>
            <a:off x="13971190" y="746151"/>
            <a:ext cx="3021410" cy="494110"/>
          </a:xfrm>
          <a:prstGeom prst="rect">
            <a:avLst/>
          </a:prstGeom>
        </p:spPr>
        <p:txBody>
          <a:bodyPr wrap="square" lIns="0" tIns="0" rIns="0" bIns="0" rtlCol="0" anchor="t">
            <a:spAutoFit/>
          </a:bodyPr>
          <a:lstStyle/>
          <a:p>
            <a:pPr algn="ctr">
              <a:lnSpc>
                <a:spcPts val="4200"/>
              </a:lnSpc>
              <a:spcBef>
                <a:spcPct val="0"/>
              </a:spcBef>
            </a:pPr>
            <a:r>
              <a:rPr lang="en-US" sz="3000" dirty="0">
                <a:solidFill>
                  <a:srgbClr val="3A3A5B"/>
                </a:solidFill>
                <a:latin typeface="Times New Roman" panose="02020603050405020304" pitchFamily="18" charset="0"/>
                <a:ea typeface="Public Sans"/>
                <a:cs typeface="Times New Roman" panose="02020603050405020304" pitchFamily="18" charset="0"/>
                <a:sym typeface="Public Sans"/>
              </a:rPr>
              <a:t>User Profile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grpSp>
        <p:nvGrpSpPr>
          <p:cNvPr id="2" name="Group 2"/>
          <p:cNvGrpSpPr/>
          <p:nvPr/>
        </p:nvGrpSpPr>
        <p:grpSpPr>
          <a:xfrm>
            <a:off x="10422943" y="357806"/>
            <a:ext cx="7521930" cy="9571388"/>
            <a:chOff x="0" y="0"/>
            <a:chExt cx="1981084" cy="2520859"/>
          </a:xfrm>
        </p:grpSpPr>
        <p:sp>
          <p:nvSpPr>
            <p:cNvPr id="3" name="Freeform 3"/>
            <p:cNvSpPr/>
            <p:nvPr/>
          </p:nvSpPr>
          <p:spPr>
            <a:xfrm>
              <a:off x="0" y="0"/>
              <a:ext cx="1981085" cy="2520859"/>
            </a:xfrm>
            <a:custGeom>
              <a:avLst/>
              <a:gdLst/>
              <a:ahLst/>
              <a:cxnLst/>
              <a:rect l="l" t="t" r="r" b="b"/>
              <a:pathLst>
                <a:path w="1981085" h="2520859">
                  <a:moveTo>
                    <a:pt x="0" y="0"/>
                  </a:moveTo>
                  <a:lnTo>
                    <a:pt x="1981085" y="0"/>
                  </a:lnTo>
                  <a:lnTo>
                    <a:pt x="1981085" y="2520859"/>
                  </a:lnTo>
                  <a:lnTo>
                    <a:pt x="0" y="2520859"/>
                  </a:lnTo>
                  <a:close/>
                </a:path>
              </a:pathLst>
            </a:custGeom>
            <a:solidFill>
              <a:srgbClr val="3A3A5B"/>
            </a:solidFill>
          </p:spPr>
          <p:txBody>
            <a:bodyPr/>
            <a:lstStyle/>
            <a:p>
              <a:endParaRPr lang="ta-IN"/>
            </a:p>
          </p:txBody>
        </p:sp>
        <p:sp>
          <p:nvSpPr>
            <p:cNvPr id="4" name="TextBox 4"/>
            <p:cNvSpPr txBox="1"/>
            <p:nvPr/>
          </p:nvSpPr>
          <p:spPr>
            <a:xfrm>
              <a:off x="0" y="-38100"/>
              <a:ext cx="1981084" cy="255895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28700" y="734305"/>
            <a:ext cx="588789" cy="588789"/>
          </a:xfrm>
          <a:custGeom>
            <a:avLst/>
            <a:gdLst/>
            <a:ahLst/>
            <a:cxnLst/>
            <a:rect l="l" t="t" r="r" b="b"/>
            <a:pathLst>
              <a:path w="588789" h="588789">
                <a:moveTo>
                  <a:pt x="0" y="0"/>
                </a:moveTo>
                <a:lnTo>
                  <a:pt x="588789" y="0"/>
                </a:lnTo>
                <a:lnTo>
                  <a:pt x="588789" y="588790"/>
                </a:lnTo>
                <a:lnTo>
                  <a:pt x="0" y="588790"/>
                </a:lnTo>
                <a:lnTo>
                  <a:pt x="0" y="0"/>
                </a:lnTo>
                <a:close/>
              </a:path>
            </a:pathLst>
          </a:custGeom>
          <a:blipFill>
            <a:blip r:embed="rId2"/>
            <a:stretch>
              <a:fillRect/>
            </a:stretch>
          </a:blipFill>
        </p:spPr>
        <p:txBody>
          <a:bodyPr/>
          <a:lstStyle/>
          <a:p>
            <a:endParaRPr lang="ta-IN"/>
          </a:p>
        </p:txBody>
      </p:sp>
      <p:sp>
        <p:nvSpPr>
          <p:cNvPr id="6" name="AutoShape 6"/>
          <p:cNvSpPr/>
          <p:nvPr/>
        </p:nvSpPr>
        <p:spPr>
          <a:xfrm>
            <a:off x="3330907" y="9258300"/>
            <a:ext cx="6658294" cy="0"/>
          </a:xfrm>
          <a:prstGeom prst="line">
            <a:avLst/>
          </a:prstGeom>
          <a:ln w="28575" cap="flat">
            <a:solidFill>
              <a:srgbClr val="3A3A5B"/>
            </a:solidFill>
            <a:prstDash val="solid"/>
            <a:headEnd type="none" w="sm" len="sm"/>
            <a:tailEnd type="none" w="sm" len="sm"/>
          </a:ln>
        </p:spPr>
        <p:txBody>
          <a:bodyPr/>
          <a:lstStyle/>
          <a:p>
            <a:endParaRPr lang="ta-IN"/>
          </a:p>
        </p:txBody>
      </p:sp>
      <p:sp>
        <p:nvSpPr>
          <p:cNvPr id="7" name="AutoShape 7"/>
          <p:cNvSpPr/>
          <p:nvPr/>
        </p:nvSpPr>
        <p:spPr>
          <a:xfrm flipV="1">
            <a:off x="1721518" y="1000125"/>
            <a:ext cx="7955930" cy="14288"/>
          </a:xfrm>
          <a:prstGeom prst="line">
            <a:avLst/>
          </a:prstGeom>
          <a:ln w="28575" cap="flat">
            <a:solidFill>
              <a:srgbClr val="3A3A5B"/>
            </a:solidFill>
            <a:prstDash val="solid"/>
            <a:headEnd type="none" w="sm" len="sm"/>
            <a:tailEnd type="none" w="sm" len="sm"/>
          </a:ln>
        </p:spPr>
        <p:txBody>
          <a:bodyPr/>
          <a:lstStyle/>
          <a:p>
            <a:endParaRPr lang="ta-IN"/>
          </a:p>
        </p:txBody>
      </p:sp>
      <p:sp>
        <p:nvSpPr>
          <p:cNvPr id="8" name="Freeform 8"/>
          <p:cNvSpPr/>
          <p:nvPr/>
        </p:nvSpPr>
        <p:spPr>
          <a:xfrm>
            <a:off x="11976143" y="1758339"/>
            <a:ext cx="3495179" cy="6770322"/>
          </a:xfrm>
          <a:custGeom>
            <a:avLst/>
            <a:gdLst/>
            <a:ahLst/>
            <a:cxnLst/>
            <a:rect l="l" t="t" r="r" b="b"/>
            <a:pathLst>
              <a:path w="3495179" h="6770322">
                <a:moveTo>
                  <a:pt x="0" y="0"/>
                </a:moveTo>
                <a:lnTo>
                  <a:pt x="3495179" y="0"/>
                </a:lnTo>
                <a:lnTo>
                  <a:pt x="3495179" y="6770322"/>
                </a:lnTo>
                <a:lnTo>
                  <a:pt x="0" y="6770322"/>
                </a:lnTo>
                <a:lnTo>
                  <a:pt x="0" y="0"/>
                </a:lnTo>
                <a:close/>
              </a:path>
            </a:pathLst>
          </a:custGeom>
          <a:blipFill>
            <a:blip r:embed="rId3"/>
            <a:stretch>
              <a:fillRect/>
            </a:stretch>
          </a:blipFill>
        </p:spPr>
        <p:txBody>
          <a:bodyPr/>
          <a:lstStyle/>
          <a:p>
            <a:endParaRPr lang="ta-IN"/>
          </a:p>
        </p:txBody>
      </p:sp>
      <p:sp>
        <p:nvSpPr>
          <p:cNvPr id="9" name="TextBox 9"/>
          <p:cNvSpPr txBox="1"/>
          <p:nvPr/>
        </p:nvSpPr>
        <p:spPr>
          <a:xfrm>
            <a:off x="550718" y="2815432"/>
            <a:ext cx="8960501" cy="1744067"/>
          </a:xfrm>
          <a:prstGeom prst="rect">
            <a:avLst/>
          </a:prstGeom>
        </p:spPr>
        <p:txBody>
          <a:bodyPr lIns="0" tIns="0" rIns="0" bIns="0" rtlCol="0" anchor="t">
            <a:spAutoFit/>
          </a:bodyPr>
          <a:lstStyle/>
          <a:p>
            <a:pPr algn="l">
              <a:lnSpc>
                <a:spcPts val="13599"/>
              </a:lnSpc>
            </a:pPr>
            <a:r>
              <a:rPr lang="en-US" sz="13800" dirty="0">
                <a:solidFill>
                  <a:srgbClr val="3A3A5B"/>
                </a:solidFill>
                <a:latin typeface="Times New Roman" panose="02020603050405020304" pitchFamily="18" charset="0"/>
                <a:ea typeface="Public Sans"/>
                <a:cs typeface="Times New Roman" panose="02020603050405020304" pitchFamily="18" charset="0"/>
                <a:sym typeface="Public Sans"/>
              </a:rPr>
              <a:t>Thank you !</a:t>
            </a:r>
          </a:p>
        </p:txBody>
      </p:sp>
      <p:sp>
        <p:nvSpPr>
          <p:cNvPr id="10" name="TextBox 10"/>
          <p:cNvSpPr txBox="1"/>
          <p:nvPr/>
        </p:nvSpPr>
        <p:spPr>
          <a:xfrm>
            <a:off x="5039591" y="5771428"/>
            <a:ext cx="4949610" cy="2976584"/>
          </a:xfrm>
          <a:prstGeom prst="rect">
            <a:avLst/>
          </a:prstGeom>
        </p:spPr>
        <p:txBody>
          <a:bodyPr lIns="0" tIns="0" rIns="0" bIns="0" rtlCol="0" anchor="t">
            <a:spAutoFit/>
          </a:bodyPr>
          <a:lstStyle/>
          <a:p>
            <a:pPr algn="just">
              <a:lnSpc>
                <a:spcPts val="2386"/>
              </a:lnSpc>
            </a:pPr>
            <a:r>
              <a:rPr lang="en-US" sz="3099" b="1" dirty="0">
                <a:solidFill>
                  <a:srgbClr val="3A3A5B"/>
                </a:solidFill>
                <a:latin typeface="Times New Roman" panose="02020603050405020304" pitchFamily="18" charset="0"/>
                <a:ea typeface="Public Sans Bold"/>
                <a:cs typeface="Times New Roman" panose="02020603050405020304" pitchFamily="18" charset="0"/>
                <a:sym typeface="Public Sans Bold"/>
              </a:rPr>
              <a:t>Group No: 03</a:t>
            </a:r>
          </a:p>
          <a:p>
            <a:pPr algn="l">
              <a:lnSpc>
                <a:spcPts val="1925"/>
              </a:lnSpc>
            </a:pPr>
            <a:endParaRPr lang="en-US" sz="3099" b="1" dirty="0">
              <a:solidFill>
                <a:srgbClr val="3A3A5B"/>
              </a:solidFill>
              <a:latin typeface="Times New Roman" panose="02020603050405020304" pitchFamily="18" charset="0"/>
              <a:ea typeface="Public Sans Bold"/>
              <a:cs typeface="Times New Roman" panose="02020603050405020304" pitchFamily="18" charset="0"/>
              <a:sym typeface="Public Sans Bold"/>
            </a:endParaRPr>
          </a:p>
          <a:p>
            <a:pPr algn="l">
              <a:lnSpc>
                <a:spcPts val="2500"/>
              </a:lnSpc>
            </a:pPr>
            <a:r>
              <a:rPr lang="en-US" sz="2500" dirty="0">
                <a:solidFill>
                  <a:srgbClr val="3A3A5B"/>
                </a:solidFill>
                <a:latin typeface="Times New Roman" panose="02020603050405020304" pitchFamily="18" charset="0"/>
                <a:ea typeface="Public Sans"/>
                <a:cs typeface="Times New Roman" panose="02020603050405020304" pitchFamily="18" charset="0"/>
                <a:sym typeface="Public Sans"/>
              </a:rPr>
              <a:t>EC/2020/013 - </a:t>
            </a:r>
            <a:r>
              <a:rPr lang="en-US" sz="2500" dirty="0" err="1">
                <a:solidFill>
                  <a:srgbClr val="3A3A5B"/>
                </a:solidFill>
                <a:latin typeface="Times New Roman" panose="02020603050405020304" pitchFamily="18" charset="0"/>
                <a:ea typeface="Public Sans"/>
                <a:cs typeface="Times New Roman" panose="02020603050405020304" pitchFamily="18" charset="0"/>
                <a:sym typeface="Public Sans"/>
              </a:rPr>
              <a:t>M.Vathushan</a:t>
            </a:r>
            <a:r>
              <a:rPr lang="en-US" sz="2500" dirty="0">
                <a:solidFill>
                  <a:srgbClr val="3A3A5B"/>
                </a:solidFill>
                <a:latin typeface="Times New Roman" panose="02020603050405020304" pitchFamily="18" charset="0"/>
                <a:ea typeface="Public Sans"/>
                <a:cs typeface="Times New Roman" panose="02020603050405020304" pitchFamily="18" charset="0"/>
                <a:sym typeface="Public Sans"/>
              </a:rPr>
              <a:t> </a:t>
            </a:r>
          </a:p>
          <a:p>
            <a:pPr algn="l">
              <a:lnSpc>
                <a:spcPts val="2500"/>
              </a:lnSpc>
            </a:pPr>
            <a:r>
              <a:rPr lang="en-US" sz="2500" dirty="0">
                <a:solidFill>
                  <a:srgbClr val="3A3A5B"/>
                </a:solidFill>
                <a:latin typeface="Times New Roman" panose="02020603050405020304" pitchFamily="18" charset="0"/>
                <a:ea typeface="Public Sans"/>
                <a:cs typeface="Times New Roman" panose="02020603050405020304" pitchFamily="18" charset="0"/>
                <a:sym typeface="Public Sans"/>
              </a:rPr>
              <a:t>EC/2020/022 - </a:t>
            </a:r>
            <a:r>
              <a:rPr lang="en-US" sz="2500" dirty="0" err="1">
                <a:solidFill>
                  <a:srgbClr val="3A3A5B"/>
                </a:solidFill>
                <a:latin typeface="Times New Roman" panose="02020603050405020304" pitchFamily="18" charset="0"/>
                <a:ea typeface="Public Sans"/>
                <a:cs typeface="Times New Roman" panose="02020603050405020304" pitchFamily="18" charset="0"/>
                <a:sym typeface="Public Sans"/>
              </a:rPr>
              <a:t>S.Vibesheak</a:t>
            </a:r>
            <a:endParaRPr lang="en-US" sz="2500" dirty="0">
              <a:solidFill>
                <a:srgbClr val="3A3A5B"/>
              </a:solidFill>
              <a:latin typeface="Times New Roman" panose="02020603050405020304" pitchFamily="18" charset="0"/>
              <a:ea typeface="Public Sans"/>
              <a:cs typeface="Times New Roman" panose="02020603050405020304" pitchFamily="18" charset="0"/>
              <a:sym typeface="Public Sans"/>
            </a:endParaRPr>
          </a:p>
          <a:p>
            <a:pPr algn="l">
              <a:lnSpc>
                <a:spcPts val="2500"/>
              </a:lnSpc>
            </a:pPr>
            <a:r>
              <a:rPr lang="en-US" sz="2500" dirty="0">
                <a:solidFill>
                  <a:srgbClr val="3A3A5B"/>
                </a:solidFill>
                <a:latin typeface="Times New Roman" panose="02020603050405020304" pitchFamily="18" charset="0"/>
                <a:ea typeface="Public Sans"/>
                <a:cs typeface="Times New Roman" panose="02020603050405020304" pitchFamily="18" charset="0"/>
                <a:sym typeface="Public Sans"/>
              </a:rPr>
              <a:t>EC/2020/030 - </a:t>
            </a:r>
            <a:r>
              <a:rPr lang="en-US" sz="2500" dirty="0" err="1">
                <a:solidFill>
                  <a:srgbClr val="3A3A5B"/>
                </a:solidFill>
                <a:latin typeface="Times New Roman" panose="02020603050405020304" pitchFamily="18" charset="0"/>
                <a:ea typeface="Public Sans"/>
                <a:cs typeface="Times New Roman" panose="02020603050405020304" pitchFamily="18" charset="0"/>
                <a:sym typeface="Public Sans"/>
              </a:rPr>
              <a:t>T.Jana</a:t>
            </a:r>
            <a:r>
              <a:rPr lang="en-US" sz="2500" dirty="0">
                <a:solidFill>
                  <a:srgbClr val="3A3A5B"/>
                </a:solidFill>
                <a:latin typeface="Times New Roman" panose="02020603050405020304" pitchFamily="18" charset="0"/>
                <a:ea typeface="Public Sans"/>
                <a:cs typeface="Times New Roman" panose="02020603050405020304" pitchFamily="18" charset="0"/>
                <a:sym typeface="Public Sans"/>
              </a:rPr>
              <a:t> </a:t>
            </a:r>
          </a:p>
          <a:p>
            <a:pPr algn="l">
              <a:lnSpc>
                <a:spcPts val="2500"/>
              </a:lnSpc>
            </a:pPr>
            <a:r>
              <a:rPr lang="en-US" sz="2500" dirty="0">
                <a:solidFill>
                  <a:srgbClr val="3A3A5B"/>
                </a:solidFill>
                <a:latin typeface="Times New Roman" panose="02020603050405020304" pitchFamily="18" charset="0"/>
                <a:ea typeface="Public Sans"/>
                <a:cs typeface="Times New Roman" panose="02020603050405020304" pitchFamily="18" charset="0"/>
                <a:sym typeface="Public Sans"/>
              </a:rPr>
              <a:t>EC/2020/044 - </a:t>
            </a:r>
            <a:r>
              <a:rPr lang="en-US" sz="2500" dirty="0" err="1">
                <a:solidFill>
                  <a:srgbClr val="3A3A5B"/>
                </a:solidFill>
                <a:latin typeface="Times New Roman" panose="02020603050405020304" pitchFamily="18" charset="0"/>
                <a:ea typeface="Public Sans"/>
                <a:cs typeface="Times New Roman" panose="02020603050405020304" pitchFamily="18" charset="0"/>
                <a:sym typeface="Public Sans"/>
              </a:rPr>
              <a:t>B.Pirasanth</a:t>
            </a:r>
            <a:r>
              <a:rPr lang="en-US" sz="2500" dirty="0">
                <a:solidFill>
                  <a:srgbClr val="3A3A5B"/>
                </a:solidFill>
                <a:latin typeface="Times New Roman" panose="02020603050405020304" pitchFamily="18" charset="0"/>
                <a:ea typeface="Public Sans"/>
                <a:cs typeface="Times New Roman" panose="02020603050405020304" pitchFamily="18" charset="0"/>
                <a:sym typeface="Public Sans"/>
              </a:rPr>
              <a:t> </a:t>
            </a:r>
          </a:p>
          <a:p>
            <a:pPr algn="l">
              <a:lnSpc>
                <a:spcPts val="2500"/>
              </a:lnSpc>
            </a:pPr>
            <a:r>
              <a:rPr lang="en-US" sz="2500" dirty="0">
                <a:solidFill>
                  <a:srgbClr val="3A3A5B"/>
                </a:solidFill>
                <a:latin typeface="Times New Roman" panose="02020603050405020304" pitchFamily="18" charset="0"/>
                <a:ea typeface="Public Sans"/>
                <a:cs typeface="Times New Roman" panose="02020603050405020304" pitchFamily="18" charset="0"/>
                <a:sym typeface="Public Sans"/>
              </a:rPr>
              <a:t>EC/2020/048 - </a:t>
            </a:r>
            <a:r>
              <a:rPr lang="en-US" sz="2500" dirty="0" err="1">
                <a:solidFill>
                  <a:srgbClr val="3A3A5B"/>
                </a:solidFill>
                <a:latin typeface="Times New Roman" panose="02020603050405020304" pitchFamily="18" charset="0"/>
                <a:ea typeface="Public Sans"/>
                <a:cs typeface="Times New Roman" panose="02020603050405020304" pitchFamily="18" charset="0"/>
                <a:sym typeface="Public Sans"/>
              </a:rPr>
              <a:t>M.Nilojitha</a:t>
            </a:r>
            <a:r>
              <a:rPr lang="en-US" sz="2500" dirty="0">
                <a:solidFill>
                  <a:srgbClr val="3A3A5B"/>
                </a:solidFill>
                <a:latin typeface="Times New Roman" panose="02020603050405020304" pitchFamily="18" charset="0"/>
                <a:ea typeface="Public Sans"/>
                <a:cs typeface="Times New Roman" panose="02020603050405020304" pitchFamily="18" charset="0"/>
                <a:sym typeface="Public Sans"/>
              </a:rPr>
              <a:t> </a:t>
            </a:r>
          </a:p>
          <a:p>
            <a:pPr algn="l">
              <a:lnSpc>
                <a:spcPts val="2500"/>
              </a:lnSpc>
            </a:pPr>
            <a:r>
              <a:rPr lang="en-US" sz="2500" dirty="0">
                <a:solidFill>
                  <a:srgbClr val="3A3A5B"/>
                </a:solidFill>
                <a:latin typeface="Times New Roman" panose="02020603050405020304" pitchFamily="18" charset="0"/>
                <a:ea typeface="Public Sans"/>
                <a:cs typeface="Times New Roman" panose="02020603050405020304" pitchFamily="18" charset="0"/>
                <a:sym typeface="Public Sans"/>
              </a:rPr>
              <a:t>EC/2020/054 - </a:t>
            </a:r>
            <a:r>
              <a:rPr lang="en-US" sz="2500" dirty="0" err="1">
                <a:solidFill>
                  <a:srgbClr val="3A3A5B"/>
                </a:solidFill>
                <a:latin typeface="Times New Roman" panose="02020603050405020304" pitchFamily="18" charset="0"/>
                <a:ea typeface="Public Sans"/>
                <a:cs typeface="Times New Roman" panose="02020603050405020304" pitchFamily="18" charset="0"/>
                <a:sym typeface="Public Sans"/>
              </a:rPr>
              <a:t>T.I.Fathima</a:t>
            </a:r>
            <a:endParaRPr lang="en-US" sz="2500" dirty="0">
              <a:solidFill>
                <a:srgbClr val="3A3A5B"/>
              </a:solidFill>
              <a:latin typeface="Times New Roman" panose="02020603050405020304" pitchFamily="18" charset="0"/>
              <a:ea typeface="Public Sans"/>
              <a:cs typeface="Times New Roman" panose="02020603050405020304" pitchFamily="18" charset="0"/>
              <a:sym typeface="Public Sans"/>
            </a:endParaRPr>
          </a:p>
          <a:p>
            <a:pPr algn="l">
              <a:lnSpc>
                <a:spcPts val="1925"/>
              </a:lnSpc>
            </a:pPr>
            <a:endParaRPr lang="en-US" sz="2500" dirty="0">
              <a:solidFill>
                <a:srgbClr val="3A3A5B"/>
              </a:solidFill>
              <a:latin typeface="Times New Roman" panose="02020603050405020304" pitchFamily="18" charset="0"/>
              <a:ea typeface="Public Sans"/>
              <a:cs typeface="Times New Roman" panose="02020603050405020304" pitchFamily="18" charset="0"/>
              <a:sym typeface="Public Sans"/>
            </a:endParaRPr>
          </a:p>
          <a:p>
            <a:pPr marL="0" lvl="0" indent="0" algn="l">
              <a:lnSpc>
                <a:spcPts val="1925"/>
              </a:lnSpc>
              <a:spcBef>
                <a:spcPct val="0"/>
              </a:spcBef>
            </a:pPr>
            <a:endParaRPr lang="en-US" sz="2500" dirty="0">
              <a:solidFill>
                <a:srgbClr val="3A3A5B"/>
              </a:solidFill>
              <a:latin typeface="Times New Roman" panose="02020603050405020304" pitchFamily="18" charset="0"/>
              <a:ea typeface="Public Sans"/>
              <a:cs typeface="Times New Roman" panose="02020603050405020304" pitchFamily="18" charset="0"/>
              <a:sym typeface="Public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146</Words>
  <Application>Microsoft Office PowerPoint</Application>
  <PresentationFormat>Custom</PresentationFormat>
  <Paragraphs>27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Public Sans</vt:lpstr>
      <vt:lpstr>Times New Roman</vt:lpstr>
      <vt:lpstr>Arial</vt:lpstr>
      <vt:lpstr>Open Sans Extra Bold</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PowerTrack App</dc:title>
  <dc:creator>Vibesheak</dc:creator>
  <cp:lastModifiedBy>EC/2020/022 - VIBESHEAK S.</cp:lastModifiedBy>
  <cp:revision>2</cp:revision>
  <dcterms:created xsi:type="dcterms:W3CDTF">2006-08-16T00:00:00Z</dcterms:created>
  <dcterms:modified xsi:type="dcterms:W3CDTF">2025-01-16T17:57:04Z</dcterms:modified>
  <dc:identifier>DAGcX9dQqqw</dc:identifier>
</cp:coreProperties>
</file>