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757a0c56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757a0c56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757a0c56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757a0c56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757a0c56e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757a0c56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757a0c56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757a0c56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757a0c56e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757a0c5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Fat </a:t>
            </a:r>
            <a:r>
              <a:rPr lang="en"/>
              <a:t>Measurement</a:t>
            </a:r>
            <a:r>
              <a:rPr lang="en"/>
              <a:t> Analysis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Kimberly Humphrey - October 2020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Methods</a:t>
            </a:r>
            <a:endParaRPr/>
          </a:p>
        </p:txBody>
      </p:sp>
      <p:sp>
        <p:nvSpPr>
          <p:cNvPr id="168" name="Google Shape;168;p22"/>
          <p:cNvSpPr txBox="1"/>
          <p:nvPr>
            <p:ph idx="1" type="subTitle"/>
          </p:nvPr>
        </p:nvSpPr>
        <p:spPr>
          <a:xfrm>
            <a:off x="598100" y="2715975"/>
            <a:ext cx="8222100" cy="22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Polynomial Regression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Stacking Regression on top of clustering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Elastic Net Regression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JackKnife Regression (Robustness)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89975" y="33872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594625" y="1595575"/>
            <a:ext cx="7928400" cy="3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Roboto"/>
              <a:buChar char="●"/>
            </a:pPr>
            <a:r>
              <a:rPr lang="en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252 Adult Males</a:t>
            </a:r>
            <a:endParaRPr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Roboto"/>
              <a:buChar char="●"/>
            </a:pPr>
            <a:r>
              <a:rPr lang="en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Hydrostatic Method and the Brozek body fat algorithm </a:t>
            </a:r>
            <a:endParaRPr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Roboto"/>
              <a:buChar char="●"/>
            </a:pPr>
            <a:r>
              <a:rPr lang="en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13 additional separate body measurements </a:t>
            </a:r>
            <a:endParaRPr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grpSp>
        <p:nvGrpSpPr>
          <p:cNvPr id="98" name="Google Shape;98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9" name="Google Shape;99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5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DoD Measurement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5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Cons: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Not Accurate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Mean Error: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7.65% 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Error Range: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/>
              <a:t>0-30%</a:t>
            </a:r>
            <a:endParaRPr b="1" sz="1400"/>
          </a:p>
        </p:txBody>
      </p:sp>
      <p:grpSp>
        <p:nvGrpSpPr>
          <p:cNvPr id="103" name="Google Shape;103;p1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04" name="Google Shape;104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5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Hydrostatic Weighing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5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Cons: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Expensive/Long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Mean Error: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0.8%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Error Range: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600"/>
              <a:t>0-2%</a:t>
            </a:r>
            <a:endParaRPr b="1" sz="1600"/>
          </a:p>
        </p:txBody>
      </p:sp>
      <p:grpSp>
        <p:nvGrpSpPr>
          <p:cNvPr id="108" name="Google Shape;108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9" name="Google Shape;109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5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Solution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" name="Google Shape;112;p15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Accurate +</a:t>
            </a:r>
            <a:endParaRPr sz="23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/>
              <a:t>Cheap +</a:t>
            </a:r>
            <a:endParaRPr sz="23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/>
              <a:t>Efficient = </a:t>
            </a:r>
            <a:endParaRPr sz="23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300"/>
              <a:t>Solution</a:t>
            </a:r>
            <a:endParaRPr b="1"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Insights</a:t>
            </a:r>
            <a:endParaRPr/>
          </a:p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skeletal frame accounts for a large percentage of total body weight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we use a standard formula for estimating frame size as a feature?</a:t>
            </a:r>
            <a:endParaRPr/>
          </a:p>
        </p:txBody>
      </p:sp>
      <p:sp>
        <p:nvSpPr>
          <p:cNvPr id="119" name="Google Shape;119;p16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DoD Algorithm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17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86.010 x log10(abdomen - neck) - 70.041 x log10(height) + 36.76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100"/>
              <a:t>&amp;</a:t>
            </a:r>
            <a:endParaRPr sz="21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1600"/>
              <a:t>Margin of Error</a:t>
            </a:r>
            <a:r>
              <a:rPr lang="en" sz="1600"/>
              <a:t> from the Dependent Variable</a:t>
            </a:r>
            <a:endParaRPr sz="1600"/>
          </a:p>
        </p:txBody>
      </p:sp>
      <p:sp>
        <p:nvSpPr>
          <p:cNvPr id="128" name="Google Shape;128;p17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BMI &amp; Hip/Waist Ratios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17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(Commonly used)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BMI (Body Mass Index)  </a:t>
            </a:r>
            <a:r>
              <a:rPr lang="en" sz="1600"/>
              <a:t>Ratio of Weight to Height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1600"/>
              <a:t>H/W  </a:t>
            </a:r>
            <a:r>
              <a:rPr lang="en" sz="1600"/>
              <a:t>Ratio of Hip to Waist </a:t>
            </a:r>
            <a:r>
              <a:rPr lang="en" sz="1600"/>
              <a:t>measurements</a:t>
            </a:r>
            <a:endParaRPr sz="1600"/>
          </a:p>
        </p:txBody>
      </p:sp>
      <p:sp>
        <p:nvSpPr>
          <p:cNvPr id="131" name="Google Shape;131;p17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Additional Body Ratios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3" name="Google Shape;133;p17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Abs/Waist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Abs/Height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Hip/Weight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Thigh/Hip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Thigh/Abs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1600"/>
              <a:t>Chest/Abs</a:t>
            </a:r>
            <a:endParaRPr b="1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Frame Size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18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Using Wrist measurements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Frame Size </a:t>
            </a:r>
            <a:r>
              <a:rPr lang="en"/>
              <a:t>of either -1,0,1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(small/medium/large)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Insights</a:t>
            </a:r>
            <a:endParaRPr/>
          </a:p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BMI correlated with Error rate of the DoD measurement, at a polynomial curve against the dependent variable ‘Body Fat’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we use the accessible error rate to predict the amount of error from the DoD formula and add it to the existing formula to predict body fat?</a:t>
            </a:r>
            <a:endParaRPr/>
          </a:p>
        </p:txBody>
      </p:sp>
      <p:sp>
        <p:nvSpPr>
          <p:cNvPr id="148" name="Google Shape;148;p19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Tested</a:t>
            </a:r>
            <a:endParaRPr/>
          </a:p>
        </p:txBody>
      </p:sp>
      <p:sp>
        <p:nvSpPr>
          <p:cNvPr id="154" name="Google Shape;154;p20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Lasso, Ridge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XgB Regressor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61" name="Google Shape;161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PENDING</a:t>
            </a:r>
            <a:endParaRPr/>
          </a:p>
        </p:txBody>
      </p:sp>
      <p:sp>
        <p:nvSpPr>
          <p:cNvPr id="162" name="Google Shape;162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methods used did not provide an effective enough solution to this problem.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BEST -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MEAN ERROR -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ERROR MARGIN -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