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>
        <p:scale>
          <a:sx n="123" d="100"/>
          <a:sy n="123" d="100"/>
        </p:scale>
        <p:origin x="-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7315C-831D-6E4A-9DDC-C25C18AD0C3E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FAB9D-F8B4-274C-A791-749B24C1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5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FAB9D-F8B4-274C-A791-749B24C15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5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0B2F-9BC1-2442-9770-59718D45C89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13DC-297E-D647-A8EC-9399C51C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lying, man, standing, white&#10;&#10;Description automatically generated">
            <a:extLst>
              <a:ext uri="{FF2B5EF4-FFF2-40B4-BE49-F238E27FC236}">
                <a16:creationId xmlns:a16="http://schemas.microsoft.com/office/drawing/2014/main" id="{13AEA4DA-1792-C54E-A260-780ADC4E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500468"/>
            <a:ext cx="1436254" cy="1077191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F52E291-86F9-8C44-B3CC-78BB9FA1128C}"/>
              </a:ext>
            </a:extLst>
          </p:cNvPr>
          <p:cNvSpPr txBox="1"/>
          <p:nvPr/>
        </p:nvSpPr>
        <p:spPr>
          <a:xfrm>
            <a:off x="2945414" y="3518372"/>
            <a:ext cx="5476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Screen interface to put droplets in folders, meta-</a:t>
            </a:r>
          </a:p>
          <a:p>
            <a:r>
              <a:rPr lang="en-US" dirty="0"/>
              <a:t>data should follow</a:t>
            </a:r>
          </a:p>
          <a:p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5C477E-912E-9A48-8A78-C469FCBAC87C}"/>
              </a:ext>
            </a:extLst>
          </p:cNvPr>
          <p:cNvGrpSpPr/>
          <p:nvPr/>
        </p:nvGrpSpPr>
        <p:grpSpPr>
          <a:xfrm>
            <a:off x="380094" y="5527735"/>
            <a:ext cx="1089202" cy="793685"/>
            <a:chOff x="380094" y="5527735"/>
            <a:chExt cx="1089202" cy="79368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4536A21-BD9C-464E-AAC3-F7B97E3878A5}"/>
                </a:ext>
              </a:extLst>
            </p:cNvPr>
            <p:cNvGrpSpPr/>
            <p:nvPr/>
          </p:nvGrpSpPr>
          <p:grpSpPr>
            <a:xfrm>
              <a:off x="380094" y="5527735"/>
              <a:ext cx="1089202" cy="793685"/>
              <a:chOff x="498244" y="3332883"/>
              <a:chExt cx="1089202" cy="793685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3AC567BD-80A9-2342-A885-F7BF2DD55C44}"/>
                  </a:ext>
                </a:extLst>
              </p:cNvPr>
              <p:cNvSpPr/>
              <p:nvPr/>
            </p:nvSpPr>
            <p:spPr>
              <a:xfrm>
                <a:off x="553134" y="3332883"/>
                <a:ext cx="1005009" cy="727728"/>
              </a:xfrm>
              <a:custGeom>
                <a:avLst/>
                <a:gdLst>
                  <a:gd name="connsiteX0" fmla="*/ 90661 w 1839191"/>
                  <a:gd name="connsiteY0" fmla="*/ 0 h 1410566"/>
                  <a:gd name="connsiteX1" fmla="*/ 651250 w 1839191"/>
                  <a:gd name="connsiteY1" fmla="*/ 0 h 1410566"/>
                  <a:gd name="connsiteX2" fmla="*/ 662940 w 1839191"/>
                  <a:gd name="connsiteY2" fmla="*/ 11690 h 1410566"/>
                  <a:gd name="connsiteX3" fmla="*/ 662940 w 1839191"/>
                  <a:gd name="connsiteY3" fmla="*/ 70139 h 1410566"/>
                  <a:gd name="connsiteX4" fmla="*/ 1761259 w 1839191"/>
                  <a:gd name="connsiteY4" fmla="*/ 70139 h 1410566"/>
                  <a:gd name="connsiteX5" fmla="*/ 1839191 w 1839191"/>
                  <a:gd name="connsiteY5" fmla="*/ 148071 h 1410566"/>
                  <a:gd name="connsiteX6" fmla="*/ 1839191 w 1839191"/>
                  <a:gd name="connsiteY6" fmla="*/ 1410566 h 1410566"/>
                  <a:gd name="connsiteX7" fmla="*/ 0 w 1839191"/>
                  <a:gd name="connsiteY7" fmla="*/ 1410566 h 1410566"/>
                  <a:gd name="connsiteX8" fmla="*/ 0 w 1839191"/>
                  <a:gd name="connsiteY8" fmla="*/ 148071 h 1410566"/>
                  <a:gd name="connsiteX9" fmla="*/ 77932 w 1839191"/>
                  <a:gd name="connsiteY9" fmla="*/ 70139 h 1410566"/>
                  <a:gd name="connsiteX10" fmla="*/ 78971 w 1839191"/>
                  <a:gd name="connsiteY10" fmla="*/ 70139 h 1410566"/>
                  <a:gd name="connsiteX11" fmla="*/ 78971 w 1839191"/>
                  <a:gd name="connsiteY11" fmla="*/ 11690 h 1410566"/>
                  <a:gd name="connsiteX12" fmla="*/ 90661 w 1839191"/>
                  <a:gd name="connsiteY12" fmla="*/ 0 h 1410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9191" h="1410566">
                    <a:moveTo>
                      <a:pt x="90661" y="0"/>
                    </a:moveTo>
                    <a:lnTo>
                      <a:pt x="651250" y="0"/>
                    </a:lnTo>
                    <a:cubicBezTo>
                      <a:pt x="657706" y="0"/>
                      <a:pt x="662940" y="5234"/>
                      <a:pt x="662940" y="11690"/>
                    </a:cubicBezTo>
                    <a:lnTo>
                      <a:pt x="662940" y="70139"/>
                    </a:lnTo>
                    <a:lnTo>
                      <a:pt x="1761259" y="70139"/>
                    </a:lnTo>
                    <a:cubicBezTo>
                      <a:pt x="1804300" y="70139"/>
                      <a:pt x="1839191" y="105030"/>
                      <a:pt x="1839191" y="148071"/>
                    </a:cubicBezTo>
                    <a:lnTo>
                      <a:pt x="1839191" y="1410566"/>
                    </a:lnTo>
                    <a:lnTo>
                      <a:pt x="0" y="1410566"/>
                    </a:lnTo>
                    <a:lnTo>
                      <a:pt x="0" y="148071"/>
                    </a:lnTo>
                    <a:cubicBezTo>
                      <a:pt x="0" y="105030"/>
                      <a:pt x="34891" y="70139"/>
                      <a:pt x="77932" y="70139"/>
                    </a:cubicBezTo>
                    <a:lnTo>
                      <a:pt x="78971" y="70139"/>
                    </a:lnTo>
                    <a:lnTo>
                      <a:pt x="78971" y="11690"/>
                    </a:lnTo>
                    <a:cubicBezTo>
                      <a:pt x="78971" y="5234"/>
                      <a:pt x="84205" y="0"/>
                      <a:pt x="9066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-side Corner of Rectangle 71">
                <a:extLst>
                  <a:ext uri="{FF2B5EF4-FFF2-40B4-BE49-F238E27FC236}">
                    <a16:creationId xmlns:a16="http://schemas.microsoft.com/office/drawing/2014/main" id="{9436DA21-C61E-F641-AE66-1B9B68016653}"/>
                  </a:ext>
                </a:extLst>
              </p:cNvPr>
              <p:cNvSpPr/>
              <p:nvPr/>
            </p:nvSpPr>
            <p:spPr>
              <a:xfrm>
                <a:off x="498244" y="3398839"/>
                <a:ext cx="1089202" cy="727729"/>
              </a:xfrm>
              <a:prstGeom prst="round2SameRect">
                <a:avLst>
                  <a:gd name="adj1" fmla="val 6448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3047476-3AA3-5848-BFCE-E2A29816EE7A}"/>
                </a:ext>
              </a:extLst>
            </p:cNvPr>
            <p:cNvGrpSpPr/>
            <p:nvPr/>
          </p:nvGrpSpPr>
          <p:grpSpPr>
            <a:xfrm>
              <a:off x="454917" y="5666245"/>
              <a:ext cx="493921" cy="359400"/>
              <a:chOff x="629711" y="3561682"/>
              <a:chExt cx="323145" cy="359400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671B84-FBC8-F246-A6BE-957ABFED3BFA}"/>
                  </a:ext>
                </a:extLst>
              </p:cNvPr>
              <p:cNvSpPr/>
              <p:nvPr/>
            </p:nvSpPr>
            <p:spPr>
              <a:xfrm>
                <a:off x="629711" y="3561682"/>
                <a:ext cx="323145" cy="359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870761"/>
                          <a:gd name="connsiteY0" fmla="*/ 39367 h 1086110"/>
                          <a:gd name="connsiteX1" fmla="*/ 39367 w 870761"/>
                          <a:gd name="connsiteY1" fmla="*/ 0 h 1086110"/>
                          <a:gd name="connsiteX2" fmla="*/ 443301 w 870761"/>
                          <a:gd name="connsiteY2" fmla="*/ 0 h 1086110"/>
                          <a:gd name="connsiteX3" fmla="*/ 831394 w 870761"/>
                          <a:gd name="connsiteY3" fmla="*/ 0 h 1086110"/>
                          <a:gd name="connsiteX4" fmla="*/ 870761 w 870761"/>
                          <a:gd name="connsiteY4" fmla="*/ 39367 h 1086110"/>
                          <a:gd name="connsiteX5" fmla="*/ 870761 w 870761"/>
                          <a:gd name="connsiteY5" fmla="*/ 522907 h 1086110"/>
                          <a:gd name="connsiteX6" fmla="*/ 870761 w 870761"/>
                          <a:gd name="connsiteY6" fmla="*/ 1046743 h 1086110"/>
                          <a:gd name="connsiteX7" fmla="*/ 831394 w 870761"/>
                          <a:gd name="connsiteY7" fmla="*/ 1086110 h 1086110"/>
                          <a:gd name="connsiteX8" fmla="*/ 427460 w 870761"/>
                          <a:gd name="connsiteY8" fmla="*/ 1086110 h 1086110"/>
                          <a:gd name="connsiteX9" fmla="*/ 39367 w 870761"/>
                          <a:gd name="connsiteY9" fmla="*/ 1086110 h 1086110"/>
                          <a:gd name="connsiteX10" fmla="*/ 0 w 870761"/>
                          <a:gd name="connsiteY10" fmla="*/ 1046743 h 1086110"/>
                          <a:gd name="connsiteX11" fmla="*/ 0 w 870761"/>
                          <a:gd name="connsiteY11" fmla="*/ 532981 h 1086110"/>
                          <a:gd name="connsiteX12" fmla="*/ 0 w 870761"/>
                          <a:gd name="connsiteY12" fmla="*/ 39367 h 10861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870761" h="1086110" fill="none" extrusionOk="0">
                            <a:moveTo>
                              <a:pt x="0" y="39367"/>
                            </a:moveTo>
                            <a:cubicBezTo>
                              <a:pt x="-1745" y="17912"/>
                              <a:pt x="12614" y="-3457"/>
                              <a:pt x="39367" y="0"/>
                            </a:cubicBezTo>
                            <a:cubicBezTo>
                              <a:pt x="168826" y="-23678"/>
                              <a:pt x="248231" y="29005"/>
                              <a:pt x="443301" y="0"/>
                            </a:cubicBezTo>
                            <a:cubicBezTo>
                              <a:pt x="638371" y="-29005"/>
                              <a:pt x="641722" y="41008"/>
                              <a:pt x="831394" y="0"/>
                            </a:cubicBezTo>
                            <a:cubicBezTo>
                              <a:pt x="850728" y="4305"/>
                              <a:pt x="872986" y="19279"/>
                              <a:pt x="870761" y="39367"/>
                            </a:cubicBezTo>
                            <a:cubicBezTo>
                              <a:pt x="907800" y="161025"/>
                              <a:pt x="853130" y="291094"/>
                              <a:pt x="870761" y="522907"/>
                            </a:cubicBezTo>
                            <a:cubicBezTo>
                              <a:pt x="888392" y="754720"/>
                              <a:pt x="856304" y="793149"/>
                              <a:pt x="870761" y="1046743"/>
                            </a:cubicBezTo>
                            <a:cubicBezTo>
                              <a:pt x="872686" y="1072296"/>
                              <a:pt x="849250" y="1088159"/>
                              <a:pt x="831394" y="1086110"/>
                            </a:cubicBezTo>
                            <a:cubicBezTo>
                              <a:pt x="743291" y="1109207"/>
                              <a:pt x="599997" y="1042730"/>
                              <a:pt x="427460" y="1086110"/>
                            </a:cubicBezTo>
                            <a:cubicBezTo>
                              <a:pt x="254923" y="1129490"/>
                              <a:pt x="231125" y="1080919"/>
                              <a:pt x="39367" y="1086110"/>
                            </a:cubicBezTo>
                            <a:cubicBezTo>
                              <a:pt x="16764" y="1087838"/>
                              <a:pt x="-1519" y="1066469"/>
                              <a:pt x="0" y="1046743"/>
                            </a:cubicBezTo>
                            <a:cubicBezTo>
                              <a:pt x="-8053" y="890619"/>
                              <a:pt x="41207" y="642320"/>
                              <a:pt x="0" y="532981"/>
                            </a:cubicBezTo>
                            <a:cubicBezTo>
                              <a:pt x="-41207" y="423642"/>
                              <a:pt x="22524" y="143137"/>
                              <a:pt x="0" y="39367"/>
                            </a:cubicBezTo>
                            <a:close/>
                          </a:path>
                          <a:path w="870761" h="1086110" stroke="0" extrusionOk="0">
                            <a:moveTo>
                              <a:pt x="0" y="39367"/>
                            </a:moveTo>
                            <a:cubicBezTo>
                              <a:pt x="-2906" y="15833"/>
                              <a:pt x="15253" y="890"/>
                              <a:pt x="39367" y="0"/>
                            </a:cubicBezTo>
                            <a:cubicBezTo>
                              <a:pt x="162697" y="-32797"/>
                              <a:pt x="368556" y="16198"/>
                              <a:pt x="451221" y="0"/>
                            </a:cubicBezTo>
                            <a:cubicBezTo>
                              <a:pt x="533886" y="-16198"/>
                              <a:pt x="703107" y="21806"/>
                              <a:pt x="831394" y="0"/>
                            </a:cubicBezTo>
                            <a:cubicBezTo>
                              <a:pt x="852361" y="-424"/>
                              <a:pt x="871864" y="18152"/>
                              <a:pt x="870761" y="39367"/>
                            </a:cubicBezTo>
                            <a:cubicBezTo>
                              <a:pt x="925761" y="225325"/>
                              <a:pt x="827792" y="319925"/>
                              <a:pt x="870761" y="522907"/>
                            </a:cubicBezTo>
                            <a:cubicBezTo>
                              <a:pt x="913730" y="725889"/>
                              <a:pt x="854519" y="825678"/>
                              <a:pt x="870761" y="1046743"/>
                            </a:cubicBezTo>
                            <a:cubicBezTo>
                              <a:pt x="870651" y="1067433"/>
                              <a:pt x="850225" y="1090155"/>
                              <a:pt x="831394" y="1086110"/>
                            </a:cubicBezTo>
                            <a:cubicBezTo>
                              <a:pt x="657300" y="1096089"/>
                              <a:pt x="639011" y="1079158"/>
                              <a:pt x="451221" y="1086110"/>
                            </a:cubicBezTo>
                            <a:cubicBezTo>
                              <a:pt x="263431" y="1093062"/>
                              <a:pt x="190593" y="1040417"/>
                              <a:pt x="39367" y="1086110"/>
                            </a:cubicBezTo>
                            <a:cubicBezTo>
                              <a:pt x="20542" y="1090453"/>
                              <a:pt x="309" y="1071688"/>
                              <a:pt x="0" y="1046743"/>
                            </a:cubicBezTo>
                            <a:cubicBezTo>
                              <a:pt x="-12985" y="912152"/>
                              <a:pt x="27786" y="676639"/>
                              <a:pt x="0" y="573276"/>
                            </a:cubicBezTo>
                            <a:cubicBezTo>
                              <a:pt x="-27786" y="469913"/>
                              <a:pt x="23016" y="289298"/>
                              <a:pt x="0" y="3936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DED6D55-EB5B-754A-98D1-B9C2B0BA9939}"/>
                  </a:ext>
                </a:extLst>
              </p:cNvPr>
              <p:cNvCxnSpPr/>
              <p:nvPr/>
            </p:nvCxnSpPr>
            <p:spPr>
              <a:xfrm>
                <a:off x="665959" y="3609819"/>
                <a:ext cx="246792" cy="0"/>
              </a:xfrm>
              <a:prstGeom prst="line">
                <a:avLst/>
              </a:prstGeom>
              <a:ln w="19050"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26AA1A0-1AB9-0640-B6B1-16F838466A94}"/>
                  </a:ext>
                </a:extLst>
              </p:cNvPr>
              <p:cNvCxnSpPr/>
              <p:nvPr/>
            </p:nvCxnSpPr>
            <p:spPr>
              <a:xfrm>
                <a:off x="665959" y="3660249"/>
                <a:ext cx="246792" cy="0"/>
              </a:xfrm>
              <a:prstGeom prst="line">
                <a:avLst/>
              </a:prstGeom>
              <a:ln w="19050"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3BF0C3-6E2C-184A-801A-C7A2E6A456CF}"/>
                  </a:ext>
                </a:extLst>
              </p:cNvPr>
              <p:cNvCxnSpPr/>
              <p:nvPr/>
            </p:nvCxnSpPr>
            <p:spPr>
              <a:xfrm>
                <a:off x="665959" y="3710679"/>
                <a:ext cx="246792" cy="0"/>
              </a:xfrm>
              <a:prstGeom prst="line">
                <a:avLst/>
              </a:prstGeom>
              <a:ln w="19050"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62FD0C6-D7B5-914C-914D-3FAB4970F912}"/>
                  </a:ext>
                </a:extLst>
              </p:cNvPr>
              <p:cNvCxnSpPr/>
              <p:nvPr/>
            </p:nvCxnSpPr>
            <p:spPr>
              <a:xfrm>
                <a:off x="665959" y="3761109"/>
                <a:ext cx="246792" cy="0"/>
              </a:xfrm>
              <a:prstGeom prst="line">
                <a:avLst/>
              </a:prstGeom>
              <a:ln w="19050"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4C0BB20-636E-0043-9B09-1F0E68359CB2}"/>
                  </a:ext>
                </a:extLst>
              </p:cNvPr>
              <p:cNvCxnSpPr/>
              <p:nvPr/>
            </p:nvCxnSpPr>
            <p:spPr>
              <a:xfrm>
                <a:off x="665959" y="3811539"/>
                <a:ext cx="246792" cy="0"/>
              </a:xfrm>
              <a:prstGeom prst="line">
                <a:avLst/>
              </a:prstGeom>
              <a:ln w="19050"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0FAAFB5-149C-DB40-9F9D-F70CCA970A97}"/>
                  </a:ext>
                </a:extLst>
              </p:cNvPr>
              <p:cNvCxnSpPr/>
              <p:nvPr/>
            </p:nvCxnSpPr>
            <p:spPr>
              <a:xfrm>
                <a:off x="665959" y="3861969"/>
                <a:ext cx="246792" cy="0"/>
              </a:xfrm>
              <a:prstGeom prst="line">
                <a:avLst/>
              </a:prstGeom>
              <a:ln w="19050">
                <a:prstDash val="lgDashDot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 descr="A close up of a white wall&#10;&#10;Description automatically generated">
            <a:extLst>
              <a:ext uri="{FF2B5EF4-FFF2-40B4-BE49-F238E27FC236}">
                <a16:creationId xmlns:a16="http://schemas.microsoft.com/office/drawing/2014/main" id="{6A974857-519B-8246-90A3-1FF478E7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38" y="500468"/>
            <a:ext cx="1436254" cy="1077191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CD7CBA-CD1D-FB49-BB13-1AF261E08851}"/>
              </a:ext>
            </a:extLst>
          </p:cNvPr>
          <p:cNvGrpSpPr/>
          <p:nvPr/>
        </p:nvGrpSpPr>
        <p:grpSpPr>
          <a:xfrm>
            <a:off x="352085" y="2026197"/>
            <a:ext cx="1089202" cy="793685"/>
            <a:chOff x="869373" y="2943224"/>
            <a:chExt cx="2130656" cy="15525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7EA0AE5-FDA0-4446-B541-04817EF4D52D}"/>
                </a:ext>
              </a:extLst>
            </p:cNvPr>
            <p:cNvSpPr/>
            <p:nvPr/>
          </p:nvSpPr>
          <p:spPr>
            <a:xfrm>
              <a:off x="976746" y="2943224"/>
              <a:ext cx="1965960" cy="1423554"/>
            </a:xfrm>
            <a:custGeom>
              <a:avLst/>
              <a:gdLst>
                <a:gd name="connsiteX0" fmla="*/ 90661 w 1839191"/>
                <a:gd name="connsiteY0" fmla="*/ 0 h 1410566"/>
                <a:gd name="connsiteX1" fmla="*/ 651250 w 1839191"/>
                <a:gd name="connsiteY1" fmla="*/ 0 h 1410566"/>
                <a:gd name="connsiteX2" fmla="*/ 662940 w 1839191"/>
                <a:gd name="connsiteY2" fmla="*/ 11690 h 1410566"/>
                <a:gd name="connsiteX3" fmla="*/ 662940 w 1839191"/>
                <a:gd name="connsiteY3" fmla="*/ 70139 h 1410566"/>
                <a:gd name="connsiteX4" fmla="*/ 1761259 w 1839191"/>
                <a:gd name="connsiteY4" fmla="*/ 70139 h 1410566"/>
                <a:gd name="connsiteX5" fmla="*/ 1839191 w 1839191"/>
                <a:gd name="connsiteY5" fmla="*/ 148071 h 1410566"/>
                <a:gd name="connsiteX6" fmla="*/ 1839191 w 1839191"/>
                <a:gd name="connsiteY6" fmla="*/ 1410566 h 1410566"/>
                <a:gd name="connsiteX7" fmla="*/ 0 w 1839191"/>
                <a:gd name="connsiteY7" fmla="*/ 1410566 h 1410566"/>
                <a:gd name="connsiteX8" fmla="*/ 0 w 1839191"/>
                <a:gd name="connsiteY8" fmla="*/ 148071 h 1410566"/>
                <a:gd name="connsiteX9" fmla="*/ 77932 w 1839191"/>
                <a:gd name="connsiteY9" fmla="*/ 70139 h 1410566"/>
                <a:gd name="connsiteX10" fmla="*/ 78971 w 1839191"/>
                <a:gd name="connsiteY10" fmla="*/ 70139 h 1410566"/>
                <a:gd name="connsiteX11" fmla="*/ 78971 w 1839191"/>
                <a:gd name="connsiteY11" fmla="*/ 11690 h 1410566"/>
                <a:gd name="connsiteX12" fmla="*/ 90661 w 1839191"/>
                <a:gd name="connsiteY12" fmla="*/ 0 h 1410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9191" h="1410566">
                  <a:moveTo>
                    <a:pt x="90661" y="0"/>
                  </a:moveTo>
                  <a:lnTo>
                    <a:pt x="651250" y="0"/>
                  </a:lnTo>
                  <a:cubicBezTo>
                    <a:pt x="657706" y="0"/>
                    <a:pt x="662940" y="5234"/>
                    <a:pt x="662940" y="11690"/>
                  </a:cubicBezTo>
                  <a:lnTo>
                    <a:pt x="662940" y="70139"/>
                  </a:lnTo>
                  <a:lnTo>
                    <a:pt x="1761259" y="70139"/>
                  </a:lnTo>
                  <a:cubicBezTo>
                    <a:pt x="1804300" y="70139"/>
                    <a:pt x="1839191" y="105030"/>
                    <a:pt x="1839191" y="148071"/>
                  </a:cubicBezTo>
                  <a:lnTo>
                    <a:pt x="1839191" y="1410566"/>
                  </a:lnTo>
                  <a:lnTo>
                    <a:pt x="0" y="1410566"/>
                  </a:lnTo>
                  <a:lnTo>
                    <a:pt x="0" y="148071"/>
                  </a:lnTo>
                  <a:cubicBezTo>
                    <a:pt x="0" y="105030"/>
                    <a:pt x="34891" y="70139"/>
                    <a:pt x="77932" y="70139"/>
                  </a:cubicBezTo>
                  <a:lnTo>
                    <a:pt x="78971" y="70139"/>
                  </a:lnTo>
                  <a:lnTo>
                    <a:pt x="78971" y="11690"/>
                  </a:lnTo>
                  <a:cubicBezTo>
                    <a:pt x="78971" y="5234"/>
                    <a:pt x="84205" y="0"/>
                    <a:pt x="9066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1F9A3619-460C-D242-864C-05402177DA85}"/>
                </a:ext>
              </a:extLst>
            </p:cNvPr>
            <p:cNvSpPr/>
            <p:nvPr/>
          </p:nvSpPr>
          <p:spPr>
            <a:xfrm>
              <a:off x="869373" y="3072245"/>
              <a:ext cx="2130656" cy="1423555"/>
            </a:xfrm>
            <a:prstGeom prst="round2SameRect">
              <a:avLst>
                <a:gd name="adj1" fmla="val 6448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E8DC3-0D94-8741-B768-61E8A120DC42}"/>
              </a:ext>
            </a:extLst>
          </p:cNvPr>
          <p:cNvSpPr/>
          <p:nvPr/>
        </p:nvSpPr>
        <p:spPr>
          <a:xfrm>
            <a:off x="842793" y="720513"/>
            <a:ext cx="212091" cy="1794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85B43A-4555-CD4C-B9C7-BF568CBF4189}"/>
              </a:ext>
            </a:extLst>
          </p:cNvPr>
          <p:cNvSpPr/>
          <p:nvPr/>
        </p:nvSpPr>
        <p:spPr>
          <a:xfrm>
            <a:off x="995565" y="1059357"/>
            <a:ext cx="212091" cy="1794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7D3C9-0598-4E40-83B2-70D304C512A9}"/>
              </a:ext>
            </a:extLst>
          </p:cNvPr>
          <p:cNvSpPr/>
          <p:nvPr/>
        </p:nvSpPr>
        <p:spPr>
          <a:xfrm>
            <a:off x="1441287" y="901618"/>
            <a:ext cx="212091" cy="1794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FE8E2-A827-5744-B6C0-B2EFBE2BC684}"/>
              </a:ext>
            </a:extLst>
          </p:cNvPr>
          <p:cNvSpPr/>
          <p:nvPr/>
        </p:nvSpPr>
        <p:spPr>
          <a:xfrm>
            <a:off x="2202825" y="811889"/>
            <a:ext cx="212091" cy="1794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2D4B04-DD6F-4E49-9DEA-400CA1460490}"/>
              </a:ext>
            </a:extLst>
          </p:cNvPr>
          <p:cNvSpPr/>
          <p:nvPr/>
        </p:nvSpPr>
        <p:spPr>
          <a:xfrm>
            <a:off x="3268584" y="1059357"/>
            <a:ext cx="129243" cy="1794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36BD73-93D7-E644-92C6-AAD6F93ABBBF}"/>
              </a:ext>
            </a:extLst>
          </p:cNvPr>
          <p:cNvGrpSpPr/>
          <p:nvPr/>
        </p:nvGrpSpPr>
        <p:grpSpPr>
          <a:xfrm>
            <a:off x="406975" y="2163886"/>
            <a:ext cx="323145" cy="359400"/>
            <a:chOff x="5207921" y="2680855"/>
            <a:chExt cx="870761" cy="108611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24EF47C-69E1-B54F-B4B3-D65FC3E3188B}"/>
                </a:ext>
              </a:extLst>
            </p:cNvPr>
            <p:cNvSpPr/>
            <p:nvPr/>
          </p:nvSpPr>
          <p:spPr>
            <a:xfrm>
              <a:off x="5207921" y="2680855"/>
              <a:ext cx="870761" cy="108611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70761"/>
                        <a:gd name="connsiteY0" fmla="*/ 39367 h 1086110"/>
                        <a:gd name="connsiteX1" fmla="*/ 39367 w 870761"/>
                        <a:gd name="connsiteY1" fmla="*/ 0 h 1086110"/>
                        <a:gd name="connsiteX2" fmla="*/ 443301 w 870761"/>
                        <a:gd name="connsiteY2" fmla="*/ 0 h 1086110"/>
                        <a:gd name="connsiteX3" fmla="*/ 831394 w 870761"/>
                        <a:gd name="connsiteY3" fmla="*/ 0 h 1086110"/>
                        <a:gd name="connsiteX4" fmla="*/ 870761 w 870761"/>
                        <a:gd name="connsiteY4" fmla="*/ 39367 h 1086110"/>
                        <a:gd name="connsiteX5" fmla="*/ 870761 w 870761"/>
                        <a:gd name="connsiteY5" fmla="*/ 522907 h 1086110"/>
                        <a:gd name="connsiteX6" fmla="*/ 870761 w 870761"/>
                        <a:gd name="connsiteY6" fmla="*/ 1046743 h 1086110"/>
                        <a:gd name="connsiteX7" fmla="*/ 831394 w 870761"/>
                        <a:gd name="connsiteY7" fmla="*/ 1086110 h 1086110"/>
                        <a:gd name="connsiteX8" fmla="*/ 427460 w 870761"/>
                        <a:gd name="connsiteY8" fmla="*/ 1086110 h 1086110"/>
                        <a:gd name="connsiteX9" fmla="*/ 39367 w 870761"/>
                        <a:gd name="connsiteY9" fmla="*/ 1086110 h 1086110"/>
                        <a:gd name="connsiteX10" fmla="*/ 0 w 870761"/>
                        <a:gd name="connsiteY10" fmla="*/ 1046743 h 1086110"/>
                        <a:gd name="connsiteX11" fmla="*/ 0 w 870761"/>
                        <a:gd name="connsiteY11" fmla="*/ 532981 h 1086110"/>
                        <a:gd name="connsiteX12" fmla="*/ 0 w 870761"/>
                        <a:gd name="connsiteY12" fmla="*/ 39367 h 10861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70761" h="1086110" fill="none" extrusionOk="0">
                          <a:moveTo>
                            <a:pt x="0" y="39367"/>
                          </a:moveTo>
                          <a:cubicBezTo>
                            <a:pt x="-1745" y="17912"/>
                            <a:pt x="12614" y="-3457"/>
                            <a:pt x="39367" y="0"/>
                          </a:cubicBezTo>
                          <a:cubicBezTo>
                            <a:pt x="168826" y="-23678"/>
                            <a:pt x="248231" y="29005"/>
                            <a:pt x="443301" y="0"/>
                          </a:cubicBezTo>
                          <a:cubicBezTo>
                            <a:pt x="638371" y="-29005"/>
                            <a:pt x="641722" y="41008"/>
                            <a:pt x="831394" y="0"/>
                          </a:cubicBezTo>
                          <a:cubicBezTo>
                            <a:pt x="850728" y="4305"/>
                            <a:pt x="872986" y="19279"/>
                            <a:pt x="870761" y="39367"/>
                          </a:cubicBezTo>
                          <a:cubicBezTo>
                            <a:pt x="907800" y="161025"/>
                            <a:pt x="853130" y="291094"/>
                            <a:pt x="870761" y="522907"/>
                          </a:cubicBezTo>
                          <a:cubicBezTo>
                            <a:pt x="888392" y="754720"/>
                            <a:pt x="856304" y="793149"/>
                            <a:pt x="870761" y="1046743"/>
                          </a:cubicBezTo>
                          <a:cubicBezTo>
                            <a:pt x="872686" y="1072296"/>
                            <a:pt x="849250" y="1088159"/>
                            <a:pt x="831394" y="1086110"/>
                          </a:cubicBezTo>
                          <a:cubicBezTo>
                            <a:pt x="743291" y="1109207"/>
                            <a:pt x="599997" y="1042730"/>
                            <a:pt x="427460" y="1086110"/>
                          </a:cubicBezTo>
                          <a:cubicBezTo>
                            <a:pt x="254923" y="1129490"/>
                            <a:pt x="231125" y="1080919"/>
                            <a:pt x="39367" y="1086110"/>
                          </a:cubicBezTo>
                          <a:cubicBezTo>
                            <a:pt x="16764" y="1087838"/>
                            <a:pt x="-1519" y="1066469"/>
                            <a:pt x="0" y="1046743"/>
                          </a:cubicBezTo>
                          <a:cubicBezTo>
                            <a:pt x="-8053" y="890619"/>
                            <a:pt x="41207" y="642320"/>
                            <a:pt x="0" y="532981"/>
                          </a:cubicBezTo>
                          <a:cubicBezTo>
                            <a:pt x="-41207" y="423642"/>
                            <a:pt x="22524" y="143137"/>
                            <a:pt x="0" y="39367"/>
                          </a:cubicBezTo>
                          <a:close/>
                        </a:path>
                        <a:path w="870761" h="1086110" stroke="0" extrusionOk="0">
                          <a:moveTo>
                            <a:pt x="0" y="39367"/>
                          </a:moveTo>
                          <a:cubicBezTo>
                            <a:pt x="-2906" y="15833"/>
                            <a:pt x="15253" y="890"/>
                            <a:pt x="39367" y="0"/>
                          </a:cubicBezTo>
                          <a:cubicBezTo>
                            <a:pt x="162697" y="-32797"/>
                            <a:pt x="368556" y="16198"/>
                            <a:pt x="451221" y="0"/>
                          </a:cubicBezTo>
                          <a:cubicBezTo>
                            <a:pt x="533886" y="-16198"/>
                            <a:pt x="703107" y="21806"/>
                            <a:pt x="831394" y="0"/>
                          </a:cubicBezTo>
                          <a:cubicBezTo>
                            <a:pt x="852361" y="-424"/>
                            <a:pt x="871864" y="18152"/>
                            <a:pt x="870761" y="39367"/>
                          </a:cubicBezTo>
                          <a:cubicBezTo>
                            <a:pt x="925761" y="225325"/>
                            <a:pt x="827792" y="319925"/>
                            <a:pt x="870761" y="522907"/>
                          </a:cubicBezTo>
                          <a:cubicBezTo>
                            <a:pt x="913730" y="725889"/>
                            <a:pt x="854519" y="825678"/>
                            <a:pt x="870761" y="1046743"/>
                          </a:cubicBezTo>
                          <a:cubicBezTo>
                            <a:pt x="870651" y="1067433"/>
                            <a:pt x="850225" y="1090155"/>
                            <a:pt x="831394" y="1086110"/>
                          </a:cubicBezTo>
                          <a:cubicBezTo>
                            <a:pt x="657300" y="1096089"/>
                            <a:pt x="639011" y="1079158"/>
                            <a:pt x="451221" y="1086110"/>
                          </a:cubicBezTo>
                          <a:cubicBezTo>
                            <a:pt x="263431" y="1093062"/>
                            <a:pt x="190593" y="1040417"/>
                            <a:pt x="39367" y="1086110"/>
                          </a:cubicBezTo>
                          <a:cubicBezTo>
                            <a:pt x="20542" y="1090453"/>
                            <a:pt x="309" y="1071688"/>
                            <a:pt x="0" y="1046743"/>
                          </a:cubicBezTo>
                          <a:cubicBezTo>
                            <a:pt x="-12985" y="912152"/>
                            <a:pt x="27786" y="676639"/>
                            <a:pt x="0" y="573276"/>
                          </a:cubicBezTo>
                          <a:cubicBezTo>
                            <a:pt x="-27786" y="469913"/>
                            <a:pt x="23016" y="289298"/>
                            <a:pt x="0" y="3936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F62A64-4FB7-AF4F-9FB6-DBE92265AAA7}"/>
                </a:ext>
              </a:extLst>
            </p:cNvPr>
            <p:cNvCxnSpPr/>
            <p:nvPr/>
          </p:nvCxnSpPr>
          <p:spPr>
            <a:xfrm>
              <a:off x="5305596" y="2826326"/>
              <a:ext cx="665018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4C3C78-1047-ED43-8205-F736EC9219AB}"/>
                </a:ext>
              </a:extLst>
            </p:cNvPr>
            <p:cNvCxnSpPr/>
            <p:nvPr/>
          </p:nvCxnSpPr>
          <p:spPr>
            <a:xfrm>
              <a:off x="5305596" y="2978726"/>
              <a:ext cx="665018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D7B0DF-3A4D-FD48-B2BB-5B73C452ECFE}"/>
                </a:ext>
              </a:extLst>
            </p:cNvPr>
            <p:cNvCxnSpPr/>
            <p:nvPr/>
          </p:nvCxnSpPr>
          <p:spPr>
            <a:xfrm>
              <a:off x="5305596" y="3131126"/>
              <a:ext cx="665018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F70F4B-9983-314C-A774-AF0DBF17D6C0}"/>
                </a:ext>
              </a:extLst>
            </p:cNvPr>
            <p:cNvCxnSpPr/>
            <p:nvPr/>
          </p:nvCxnSpPr>
          <p:spPr>
            <a:xfrm>
              <a:off x="5305596" y="3283526"/>
              <a:ext cx="665018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7C3147-A1B0-6949-B01D-293BF889F8C2}"/>
                </a:ext>
              </a:extLst>
            </p:cNvPr>
            <p:cNvCxnSpPr/>
            <p:nvPr/>
          </p:nvCxnSpPr>
          <p:spPr>
            <a:xfrm>
              <a:off x="5305596" y="3435926"/>
              <a:ext cx="665018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61FDF9-5573-A545-8A0F-7F57A78F9F34}"/>
                </a:ext>
              </a:extLst>
            </p:cNvPr>
            <p:cNvCxnSpPr/>
            <p:nvPr/>
          </p:nvCxnSpPr>
          <p:spPr>
            <a:xfrm>
              <a:off x="5305596" y="3588326"/>
              <a:ext cx="665018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8A7C3AE1-7FFC-B744-B674-29E38E6E7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93" y="2196950"/>
            <a:ext cx="493921" cy="50229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8DED29-EB72-7447-B07D-7ABF406B95C9}"/>
              </a:ext>
            </a:extLst>
          </p:cNvPr>
          <p:cNvCxnSpPr/>
          <p:nvPr/>
        </p:nvCxnSpPr>
        <p:spPr>
          <a:xfrm>
            <a:off x="909479" y="991347"/>
            <a:ext cx="39359" cy="11725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1C2C42-CFE6-2B4A-B3FD-18030B2EB705}"/>
              </a:ext>
            </a:extLst>
          </p:cNvPr>
          <p:cNvCxnSpPr>
            <a:cxnSpLocks/>
          </p:cNvCxnSpPr>
          <p:nvPr/>
        </p:nvCxnSpPr>
        <p:spPr>
          <a:xfrm flipH="1">
            <a:off x="1043269" y="1304771"/>
            <a:ext cx="58342" cy="83177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5F54CD-45C6-5046-BCAB-A7D89AF1E9E5}"/>
              </a:ext>
            </a:extLst>
          </p:cNvPr>
          <p:cNvCxnSpPr>
            <a:cxnSpLocks/>
          </p:cNvCxnSpPr>
          <p:nvPr/>
        </p:nvCxnSpPr>
        <p:spPr>
          <a:xfrm flipH="1">
            <a:off x="1165938" y="1149086"/>
            <a:ext cx="350135" cy="98190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7C60F0-4F71-9141-A5A4-4B48073C2853}"/>
              </a:ext>
            </a:extLst>
          </p:cNvPr>
          <p:cNvCxnSpPr>
            <a:cxnSpLocks/>
          </p:cNvCxnSpPr>
          <p:nvPr/>
        </p:nvCxnSpPr>
        <p:spPr>
          <a:xfrm flipH="1">
            <a:off x="1271983" y="1039063"/>
            <a:ext cx="1018441" cy="1124823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F098FF-DA9C-3544-A477-924342C52638}"/>
              </a:ext>
            </a:extLst>
          </p:cNvPr>
          <p:cNvCxnSpPr>
            <a:cxnSpLocks/>
          </p:cNvCxnSpPr>
          <p:nvPr/>
        </p:nvCxnSpPr>
        <p:spPr>
          <a:xfrm flipH="1">
            <a:off x="1378028" y="1191099"/>
            <a:ext cx="1837533" cy="111023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6927DB4-55EB-2D42-92CD-B1AEBA9CD5D4}"/>
              </a:ext>
            </a:extLst>
          </p:cNvPr>
          <p:cNvGrpSpPr/>
          <p:nvPr/>
        </p:nvGrpSpPr>
        <p:grpSpPr>
          <a:xfrm flipV="1">
            <a:off x="1097067" y="4314183"/>
            <a:ext cx="3756107" cy="1110232"/>
            <a:chOff x="5995125" y="2213991"/>
            <a:chExt cx="2306082" cy="130998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AB0F1AD-3C4D-9E47-BF73-033E9F6B4F7F}"/>
                </a:ext>
              </a:extLst>
            </p:cNvPr>
            <p:cNvCxnSpPr/>
            <p:nvPr/>
          </p:nvCxnSpPr>
          <p:spPr>
            <a:xfrm>
              <a:off x="5995125" y="2213991"/>
              <a:ext cx="39359" cy="1172539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471891-EB36-2848-B35F-29E225012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8915" y="2527415"/>
              <a:ext cx="58342" cy="831776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396837-4CD2-9E4E-97E7-B58B7769E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1584" y="2371730"/>
              <a:ext cx="350135" cy="981907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2220E9C-7D01-B548-A071-435C50982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7629" y="2261707"/>
              <a:ext cx="1018441" cy="1124823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6B3328-EDD2-2D46-8B4C-8A0E8BC5C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3674" y="2413743"/>
              <a:ext cx="1837533" cy="1110232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324794-14B6-7B41-A915-B5A7ACFB6394}"/>
              </a:ext>
            </a:extLst>
          </p:cNvPr>
          <p:cNvGrpSpPr/>
          <p:nvPr/>
        </p:nvGrpSpPr>
        <p:grpSpPr>
          <a:xfrm>
            <a:off x="2097097" y="5527735"/>
            <a:ext cx="1089202" cy="793685"/>
            <a:chOff x="498244" y="3332883"/>
            <a:chExt cx="1089202" cy="793685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840AC3E-68B0-1943-BDF6-1ABECFE1F017}"/>
                </a:ext>
              </a:extLst>
            </p:cNvPr>
            <p:cNvSpPr/>
            <p:nvPr/>
          </p:nvSpPr>
          <p:spPr>
            <a:xfrm>
              <a:off x="553134" y="3332883"/>
              <a:ext cx="1005009" cy="727728"/>
            </a:xfrm>
            <a:custGeom>
              <a:avLst/>
              <a:gdLst>
                <a:gd name="connsiteX0" fmla="*/ 90661 w 1839191"/>
                <a:gd name="connsiteY0" fmla="*/ 0 h 1410566"/>
                <a:gd name="connsiteX1" fmla="*/ 651250 w 1839191"/>
                <a:gd name="connsiteY1" fmla="*/ 0 h 1410566"/>
                <a:gd name="connsiteX2" fmla="*/ 662940 w 1839191"/>
                <a:gd name="connsiteY2" fmla="*/ 11690 h 1410566"/>
                <a:gd name="connsiteX3" fmla="*/ 662940 w 1839191"/>
                <a:gd name="connsiteY3" fmla="*/ 70139 h 1410566"/>
                <a:gd name="connsiteX4" fmla="*/ 1761259 w 1839191"/>
                <a:gd name="connsiteY4" fmla="*/ 70139 h 1410566"/>
                <a:gd name="connsiteX5" fmla="*/ 1839191 w 1839191"/>
                <a:gd name="connsiteY5" fmla="*/ 148071 h 1410566"/>
                <a:gd name="connsiteX6" fmla="*/ 1839191 w 1839191"/>
                <a:gd name="connsiteY6" fmla="*/ 1410566 h 1410566"/>
                <a:gd name="connsiteX7" fmla="*/ 0 w 1839191"/>
                <a:gd name="connsiteY7" fmla="*/ 1410566 h 1410566"/>
                <a:gd name="connsiteX8" fmla="*/ 0 w 1839191"/>
                <a:gd name="connsiteY8" fmla="*/ 148071 h 1410566"/>
                <a:gd name="connsiteX9" fmla="*/ 77932 w 1839191"/>
                <a:gd name="connsiteY9" fmla="*/ 70139 h 1410566"/>
                <a:gd name="connsiteX10" fmla="*/ 78971 w 1839191"/>
                <a:gd name="connsiteY10" fmla="*/ 70139 h 1410566"/>
                <a:gd name="connsiteX11" fmla="*/ 78971 w 1839191"/>
                <a:gd name="connsiteY11" fmla="*/ 11690 h 1410566"/>
                <a:gd name="connsiteX12" fmla="*/ 90661 w 1839191"/>
                <a:gd name="connsiteY12" fmla="*/ 0 h 1410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9191" h="1410566">
                  <a:moveTo>
                    <a:pt x="90661" y="0"/>
                  </a:moveTo>
                  <a:lnTo>
                    <a:pt x="651250" y="0"/>
                  </a:lnTo>
                  <a:cubicBezTo>
                    <a:pt x="657706" y="0"/>
                    <a:pt x="662940" y="5234"/>
                    <a:pt x="662940" y="11690"/>
                  </a:cubicBezTo>
                  <a:lnTo>
                    <a:pt x="662940" y="70139"/>
                  </a:lnTo>
                  <a:lnTo>
                    <a:pt x="1761259" y="70139"/>
                  </a:lnTo>
                  <a:cubicBezTo>
                    <a:pt x="1804300" y="70139"/>
                    <a:pt x="1839191" y="105030"/>
                    <a:pt x="1839191" y="148071"/>
                  </a:cubicBezTo>
                  <a:lnTo>
                    <a:pt x="1839191" y="1410566"/>
                  </a:lnTo>
                  <a:lnTo>
                    <a:pt x="0" y="1410566"/>
                  </a:lnTo>
                  <a:lnTo>
                    <a:pt x="0" y="148071"/>
                  </a:lnTo>
                  <a:cubicBezTo>
                    <a:pt x="0" y="105030"/>
                    <a:pt x="34891" y="70139"/>
                    <a:pt x="77932" y="70139"/>
                  </a:cubicBezTo>
                  <a:lnTo>
                    <a:pt x="78971" y="70139"/>
                  </a:lnTo>
                  <a:lnTo>
                    <a:pt x="78971" y="11690"/>
                  </a:lnTo>
                  <a:cubicBezTo>
                    <a:pt x="78971" y="5234"/>
                    <a:pt x="84205" y="0"/>
                    <a:pt x="9066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 Same-side Corner of Rectangle 115">
              <a:extLst>
                <a:ext uri="{FF2B5EF4-FFF2-40B4-BE49-F238E27FC236}">
                  <a16:creationId xmlns:a16="http://schemas.microsoft.com/office/drawing/2014/main" id="{EA756849-59C9-1241-AFC2-63E23449BBD5}"/>
                </a:ext>
              </a:extLst>
            </p:cNvPr>
            <p:cNvSpPr/>
            <p:nvPr/>
          </p:nvSpPr>
          <p:spPr>
            <a:xfrm>
              <a:off x="498244" y="3398839"/>
              <a:ext cx="1089202" cy="727729"/>
            </a:xfrm>
            <a:prstGeom prst="round2SameRect">
              <a:avLst>
                <a:gd name="adj1" fmla="val 6448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8D79CA43-1D45-234C-A085-36030F269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57" y="6077351"/>
            <a:ext cx="378091" cy="195347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881880-0482-3D4A-9382-AD02678E3EF8}"/>
              </a:ext>
            </a:extLst>
          </p:cNvPr>
          <p:cNvGrpSpPr/>
          <p:nvPr/>
        </p:nvGrpSpPr>
        <p:grpSpPr>
          <a:xfrm>
            <a:off x="2171920" y="5666245"/>
            <a:ext cx="493921" cy="359400"/>
            <a:chOff x="629711" y="3561682"/>
            <a:chExt cx="323145" cy="359400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7A728C2B-B28D-724E-A103-AC73AD844384}"/>
                </a:ext>
              </a:extLst>
            </p:cNvPr>
            <p:cNvSpPr/>
            <p:nvPr/>
          </p:nvSpPr>
          <p:spPr>
            <a:xfrm>
              <a:off x="629711" y="3561682"/>
              <a:ext cx="323145" cy="359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70761"/>
                        <a:gd name="connsiteY0" fmla="*/ 39367 h 1086110"/>
                        <a:gd name="connsiteX1" fmla="*/ 39367 w 870761"/>
                        <a:gd name="connsiteY1" fmla="*/ 0 h 1086110"/>
                        <a:gd name="connsiteX2" fmla="*/ 443301 w 870761"/>
                        <a:gd name="connsiteY2" fmla="*/ 0 h 1086110"/>
                        <a:gd name="connsiteX3" fmla="*/ 831394 w 870761"/>
                        <a:gd name="connsiteY3" fmla="*/ 0 h 1086110"/>
                        <a:gd name="connsiteX4" fmla="*/ 870761 w 870761"/>
                        <a:gd name="connsiteY4" fmla="*/ 39367 h 1086110"/>
                        <a:gd name="connsiteX5" fmla="*/ 870761 w 870761"/>
                        <a:gd name="connsiteY5" fmla="*/ 522907 h 1086110"/>
                        <a:gd name="connsiteX6" fmla="*/ 870761 w 870761"/>
                        <a:gd name="connsiteY6" fmla="*/ 1046743 h 1086110"/>
                        <a:gd name="connsiteX7" fmla="*/ 831394 w 870761"/>
                        <a:gd name="connsiteY7" fmla="*/ 1086110 h 1086110"/>
                        <a:gd name="connsiteX8" fmla="*/ 427460 w 870761"/>
                        <a:gd name="connsiteY8" fmla="*/ 1086110 h 1086110"/>
                        <a:gd name="connsiteX9" fmla="*/ 39367 w 870761"/>
                        <a:gd name="connsiteY9" fmla="*/ 1086110 h 1086110"/>
                        <a:gd name="connsiteX10" fmla="*/ 0 w 870761"/>
                        <a:gd name="connsiteY10" fmla="*/ 1046743 h 1086110"/>
                        <a:gd name="connsiteX11" fmla="*/ 0 w 870761"/>
                        <a:gd name="connsiteY11" fmla="*/ 532981 h 1086110"/>
                        <a:gd name="connsiteX12" fmla="*/ 0 w 870761"/>
                        <a:gd name="connsiteY12" fmla="*/ 39367 h 10861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70761" h="1086110" fill="none" extrusionOk="0">
                          <a:moveTo>
                            <a:pt x="0" y="39367"/>
                          </a:moveTo>
                          <a:cubicBezTo>
                            <a:pt x="-1745" y="17912"/>
                            <a:pt x="12614" y="-3457"/>
                            <a:pt x="39367" y="0"/>
                          </a:cubicBezTo>
                          <a:cubicBezTo>
                            <a:pt x="168826" y="-23678"/>
                            <a:pt x="248231" y="29005"/>
                            <a:pt x="443301" y="0"/>
                          </a:cubicBezTo>
                          <a:cubicBezTo>
                            <a:pt x="638371" y="-29005"/>
                            <a:pt x="641722" y="41008"/>
                            <a:pt x="831394" y="0"/>
                          </a:cubicBezTo>
                          <a:cubicBezTo>
                            <a:pt x="850728" y="4305"/>
                            <a:pt x="872986" y="19279"/>
                            <a:pt x="870761" y="39367"/>
                          </a:cubicBezTo>
                          <a:cubicBezTo>
                            <a:pt x="907800" y="161025"/>
                            <a:pt x="853130" y="291094"/>
                            <a:pt x="870761" y="522907"/>
                          </a:cubicBezTo>
                          <a:cubicBezTo>
                            <a:pt x="888392" y="754720"/>
                            <a:pt x="856304" y="793149"/>
                            <a:pt x="870761" y="1046743"/>
                          </a:cubicBezTo>
                          <a:cubicBezTo>
                            <a:pt x="872686" y="1072296"/>
                            <a:pt x="849250" y="1088159"/>
                            <a:pt x="831394" y="1086110"/>
                          </a:cubicBezTo>
                          <a:cubicBezTo>
                            <a:pt x="743291" y="1109207"/>
                            <a:pt x="599997" y="1042730"/>
                            <a:pt x="427460" y="1086110"/>
                          </a:cubicBezTo>
                          <a:cubicBezTo>
                            <a:pt x="254923" y="1129490"/>
                            <a:pt x="231125" y="1080919"/>
                            <a:pt x="39367" y="1086110"/>
                          </a:cubicBezTo>
                          <a:cubicBezTo>
                            <a:pt x="16764" y="1087838"/>
                            <a:pt x="-1519" y="1066469"/>
                            <a:pt x="0" y="1046743"/>
                          </a:cubicBezTo>
                          <a:cubicBezTo>
                            <a:pt x="-8053" y="890619"/>
                            <a:pt x="41207" y="642320"/>
                            <a:pt x="0" y="532981"/>
                          </a:cubicBezTo>
                          <a:cubicBezTo>
                            <a:pt x="-41207" y="423642"/>
                            <a:pt x="22524" y="143137"/>
                            <a:pt x="0" y="39367"/>
                          </a:cubicBezTo>
                          <a:close/>
                        </a:path>
                        <a:path w="870761" h="1086110" stroke="0" extrusionOk="0">
                          <a:moveTo>
                            <a:pt x="0" y="39367"/>
                          </a:moveTo>
                          <a:cubicBezTo>
                            <a:pt x="-2906" y="15833"/>
                            <a:pt x="15253" y="890"/>
                            <a:pt x="39367" y="0"/>
                          </a:cubicBezTo>
                          <a:cubicBezTo>
                            <a:pt x="162697" y="-32797"/>
                            <a:pt x="368556" y="16198"/>
                            <a:pt x="451221" y="0"/>
                          </a:cubicBezTo>
                          <a:cubicBezTo>
                            <a:pt x="533886" y="-16198"/>
                            <a:pt x="703107" y="21806"/>
                            <a:pt x="831394" y="0"/>
                          </a:cubicBezTo>
                          <a:cubicBezTo>
                            <a:pt x="852361" y="-424"/>
                            <a:pt x="871864" y="18152"/>
                            <a:pt x="870761" y="39367"/>
                          </a:cubicBezTo>
                          <a:cubicBezTo>
                            <a:pt x="925761" y="225325"/>
                            <a:pt x="827792" y="319925"/>
                            <a:pt x="870761" y="522907"/>
                          </a:cubicBezTo>
                          <a:cubicBezTo>
                            <a:pt x="913730" y="725889"/>
                            <a:pt x="854519" y="825678"/>
                            <a:pt x="870761" y="1046743"/>
                          </a:cubicBezTo>
                          <a:cubicBezTo>
                            <a:pt x="870651" y="1067433"/>
                            <a:pt x="850225" y="1090155"/>
                            <a:pt x="831394" y="1086110"/>
                          </a:cubicBezTo>
                          <a:cubicBezTo>
                            <a:pt x="657300" y="1096089"/>
                            <a:pt x="639011" y="1079158"/>
                            <a:pt x="451221" y="1086110"/>
                          </a:cubicBezTo>
                          <a:cubicBezTo>
                            <a:pt x="263431" y="1093062"/>
                            <a:pt x="190593" y="1040417"/>
                            <a:pt x="39367" y="1086110"/>
                          </a:cubicBezTo>
                          <a:cubicBezTo>
                            <a:pt x="20542" y="1090453"/>
                            <a:pt x="309" y="1071688"/>
                            <a:pt x="0" y="1046743"/>
                          </a:cubicBezTo>
                          <a:cubicBezTo>
                            <a:pt x="-12985" y="912152"/>
                            <a:pt x="27786" y="676639"/>
                            <a:pt x="0" y="573276"/>
                          </a:cubicBezTo>
                          <a:cubicBezTo>
                            <a:pt x="-27786" y="469913"/>
                            <a:pt x="23016" y="289298"/>
                            <a:pt x="0" y="3936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ED4D2C-789B-DC4F-8F75-9F8315E72A6E}"/>
                </a:ext>
              </a:extLst>
            </p:cNvPr>
            <p:cNvCxnSpPr/>
            <p:nvPr/>
          </p:nvCxnSpPr>
          <p:spPr>
            <a:xfrm>
              <a:off x="665959" y="360981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18F240F-B725-6A4D-859A-5835DDCAC091}"/>
                </a:ext>
              </a:extLst>
            </p:cNvPr>
            <p:cNvCxnSpPr/>
            <p:nvPr/>
          </p:nvCxnSpPr>
          <p:spPr>
            <a:xfrm>
              <a:off x="665959" y="366024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B0CE772-74CF-2347-8017-74268C49C055}"/>
                </a:ext>
              </a:extLst>
            </p:cNvPr>
            <p:cNvCxnSpPr/>
            <p:nvPr/>
          </p:nvCxnSpPr>
          <p:spPr>
            <a:xfrm>
              <a:off x="665959" y="371067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817200F-496F-F343-8AB8-C7A3164EB0A6}"/>
                </a:ext>
              </a:extLst>
            </p:cNvPr>
            <p:cNvCxnSpPr/>
            <p:nvPr/>
          </p:nvCxnSpPr>
          <p:spPr>
            <a:xfrm>
              <a:off x="665959" y="376110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C7BDC45-417B-5047-AB2F-EBDD77534003}"/>
                </a:ext>
              </a:extLst>
            </p:cNvPr>
            <p:cNvCxnSpPr/>
            <p:nvPr/>
          </p:nvCxnSpPr>
          <p:spPr>
            <a:xfrm>
              <a:off x="665959" y="381153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80EAC5-FEED-0047-82DE-039EE10EACF7}"/>
                </a:ext>
              </a:extLst>
            </p:cNvPr>
            <p:cNvCxnSpPr/>
            <p:nvPr/>
          </p:nvCxnSpPr>
          <p:spPr>
            <a:xfrm>
              <a:off x="665959" y="386196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0E7DF9F-A045-5340-900B-F686A2FDB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871" y="6048971"/>
            <a:ext cx="966593" cy="223728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B60FC6-7ACD-CA43-A062-19BFA2E4D48C}"/>
              </a:ext>
            </a:extLst>
          </p:cNvPr>
          <p:cNvGrpSpPr/>
          <p:nvPr/>
        </p:nvGrpSpPr>
        <p:grpSpPr>
          <a:xfrm>
            <a:off x="3878606" y="5527735"/>
            <a:ext cx="1089202" cy="793685"/>
            <a:chOff x="498244" y="3332883"/>
            <a:chExt cx="1089202" cy="793685"/>
          </a:xfrm>
        </p:grpSpPr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B08FC7B-9461-2E44-BF69-931AD5B6C9DA}"/>
                </a:ext>
              </a:extLst>
            </p:cNvPr>
            <p:cNvSpPr/>
            <p:nvPr/>
          </p:nvSpPr>
          <p:spPr>
            <a:xfrm>
              <a:off x="553134" y="3332883"/>
              <a:ext cx="1005009" cy="727728"/>
            </a:xfrm>
            <a:custGeom>
              <a:avLst/>
              <a:gdLst>
                <a:gd name="connsiteX0" fmla="*/ 90661 w 1839191"/>
                <a:gd name="connsiteY0" fmla="*/ 0 h 1410566"/>
                <a:gd name="connsiteX1" fmla="*/ 651250 w 1839191"/>
                <a:gd name="connsiteY1" fmla="*/ 0 h 1410566"/>
                <a:gd name="connsiteX2" fmla="*/ 662940 w 1839191"/>
                <a:gd name="connsiteY2" fmla="*/ 11690 h 1410566"/>
                <a:gd name="connsiteX3" fmla="*/ 662940 w 1839191"/>
                <a:gd name="connsiteY3" fmla="*/ 70139 h 1410566"/>
                <a:gd name="connsiteX4" fmla="*/ 1761259 w 1839191"/>
                <a:gd name="connsiteY4" fmla="*/ 70139 h 1410566"/>
                <a:gd name="connsiteX5" fmla="*/ 1839191 w 1839191"/>
                <a:gd name="connsiteY5" fmla="*/ 148071 h 1410566"/>
                <a:gd name="connsiteX6" fmla="*/ 1839191 w 1839191"/>
                <a:gd name="connsiteY6" fmla="*/ 1410566 h 1410566"/>
                <a:gd name="connsiteX7" fmla="*/ 0 w 1839191"/>
                <a:gd name="connsiteY7" fmla="*/ 1410566 h 1410566"/>
                <a:gd name="connsiteX8" fmla="*/ 0 w 1839191"/>
                <a:gd name="connsiteY8" fmla="*/ 148071 h 1410566"/>
                <a:gd name="connsiteX9" fmla="*/ 77932 w 1839191"/>
                <a:gd name="connsiteY9" fmla="*/ 70139 h 1410566"/>
                <a:gd name="connsiteX10" fmla="*/ 78971 w 1839191"/>
                <a:gd name="connsiteY10" fmla="*/ 70139 h 1410566"/>
                <a:gd name="connsiteX11" fmla="*/ 78971 w 1839191"/>
                <a:gd name="connsiteY11" fmla="*/ 11690 h 1410566"/>
                <a:gd name="connsiteX12" fmla="*/ 90661 w 1839191"/>
                <a:gd name="connsiteY12" fmla="*/ 0 h 1410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9191" h="1410566">
                  <a:moveTo>
                    <a:pt x="90661" y="0"/>
                  </a:moveTo>
                  <a:lnTo>
                    <a:pt x="651250" y="0"/>
                  </a:lnTo>
                  <a:cubicBezTo>
                    <a:pt x="657706" y="0"/>
                    <a:pt x="662940" y="5234"/>
                    <a:pt x="662940" y="11690"/>
                  </a:cubicBezTo>
                  <a:lnTo>
                    <a:pt x="662940" y="70139"/>
                  </a:lnTo>
                  <a:lnTo>
                    <a:pt x="1761259" y="70139"/>
                  </a:lnTo>
                  <a:cubicBezTo>
                    <a:pt x="1804300" y="70139"/>
                    <a:pt x="1839191" y="105030"/>
                    <a:pt x="1839191" y="148071"/>
                  </a:cubicBezTo>
                  <a:lnTo>
                    <a:pt x="1839191" y="1410566"/>
                  </a:lnTo>
                  <a:lnTo>
                    <a:pt x="0" y="1410566"/>
                  </a:lnTo>
                  <a:lnTo>
                    <a:pt x="0" y="148071"/>
                  </a:lnTo>
                  <a:cubicBezTo>
                    <a:pt x="0" y="105030"/>
                    <a:pt x="34891" y="70139"/>
                    <a:pt x="77932" y="70139"/>
                  </a:cubicBezTo>
                  <a:lnTo>
                    <a:pt x="78971" y="70139"/>
                  </a:lnTo>
                  <a:lnTo>
                    <a:pt x="78971" y="11690"/>
                  </a:lnTo>
                  <a:cubicBezTo>
                    <a:pt x="78971" y="5234"/>
                    <a:pt x="84205" y="0"/>
                    <a:pt x="9066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-side Corner of Rectangle 120">
              <a:extLst>
                <a:ext uri="{FF2B5EF4-FFF2-40B4-BE49-F238E27FC236}">
                  <a16:creationId xmlns:a16="http://schemas.microsoft.com/office/drawing/2014/main" id="{3565C0C5-02A0-D345-8F00-DD4219FF3ABC}"/>
                </a:ext>
              </a:extLst>
            </p:cNvPr>
            <p:cNvSpPr/>
            <p:nvPr/>
          </p:nvSpPr>
          <p:spPr>
            <a:xfrm>
              <a:off x="498244" y="3398839"/>
              <a:ext cx="1089202" cy="727729"/>
            </a:xfrm>
            <a:prstGeom prst="round2SameRect">
              <a:avLst>
                <a:gd name="adj1" fmla="val 6448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596B9C0-86AF-5D45-B839-0237BB30D251}"/>
              </a:ext>
            </a:extLst>
          </p:cNvPr>
          <p:cNvGrpSpPr/>
          <p:nvPr/>
        </p:nvGrpSpPr>
        <p:grpSpPr>
          <a:xfrm>
            <a:off x="3953429" y="5666245"/>
            <a:ext cx="493921" cy="359400"/>
            <a:chOff x="629711" y="3561682"/>
            <a:chExt cx="323145" cy="359400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12008466-4647-994B-956F-4F89F8E88940}"/>
                </a:ext>
              </a:extLst>
            </p:cNvPr>
            <p:cNvSpPr/>
            <p:nvPr/>
          </p:nvSpPr>
          <p:spPr>
            <a:xfrm>
              <a:off x="629711" y="3561682"/>
              <a:ext cx="323145" cy="359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70761"/>
                        <a:gd name="connsiteY0" fmla="*/ 39367 h 1086110"/>
                        <a:gd name="connsiteX1" fmla="*/ 39367 w 870761"/>
                        <a:gd name="connsiteY1" fmla="*/ 0 h 1086110"/>
                        <a:gd name="connsiteX2" fmla="*/ 443301 w 870761"/>
                        <a:gd name="connsiteY2" fmla="*/ 0 h 1086110"/>
                        <a:gd name="connsiteX3" fmla="*/ 831394 w 870761"/>
                        <a:gd name="connsiteY3" fmla="*/ 0 h 1086110"/>
                        <a:gd name="connsiteX4" fmla="*/ 870761 w 870761"/>
                        <a:gd name="connsiteY4" fmla="*/ 39367 h 1086110"/>
                        <a:gd name="connsiteX5" fmla="*/ 870761 w 870761"/>
                        <a:gd name="connsiteY5" fmla="*/ 522907 h 1086110"/>
                        <a:gd name="connsiteX6" fmla="*/ 870761 w 870761"/>
                        <a:gd name="connsiteY6" fmla="*/ 1046743 h 1086110"/>
                        <a:gd name="connsiteX7" fmla="*/ 831394 w 870761"/>
                        <a:gd name="connsiteY7" fmla="*/ 1086110 h 1086110"/>
                        <a:gd name="connsiteX8" fmla="*/ 427460 w 870761"/>
                        <a:gd name="connsiteY8" fmla="*/ 1086110 h 1086110"/>
                        <a:gd name="connsiteX9" fmla="*/ 39367 w 870761"/>
                        <a:gd name="connsiteY9" fmla="*/ 1086110 h 1086110"/>
                        <a:gd name="connsiteX10" fmla="*/ 0 w 870761"/>
                        <a:gd name="connsiteY10" fmla="*/ 1046743 h 1086110"/>
                        <a:gd name="connsiteX11" fmla="*/ 0 w 870761"/>
                        <a:gd name="connsiteY11" fmla="*/ 532981 h 1086110"/>
                        <a:gd name="connsiteX12" fmla="*/ 0 w 870761"/>
                        <a:gd name="connsiteY12" fmla="*/ 39367 h 10861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70761" h="1086110" fill="none" extrusionOk="0">
                          <a:moveTo>
                            <a:pt x="0" y="39367"/>
                          </a:moveTo>
                          <a:cubicBezTo>
                            <a:pt x="-1745" y="17912"/>
                            <a:pt x="12614" y="-3457"/>
                            <a:pt x="39367" y="0"/>
                          </a:cubicBezTo>
                          <a:cubicBezTo>
                            <a:pt x="168826" y="-23678"/>
                            <a:pt x="248231" y="29005"/>
                            <a:pt x="443301" y="0"/>
                          </a:cubicBezTo>
                          <a:cubicBezTo>
                            <a:pt x="638371" y="-29005"/>
                            <a:pt x="641722" y="41008"/>
                            <a:pt x="831394" y="0"/>
                          </a:cubicBezTo>
                          <a:cubicBezTo>
                            <a:pt x="850728" y="4305"/>
                            <a:pt x="872986" y="19279"/>
                            <a:pt x="870761" y="39367"/>
                          </a:cubicBezTo>
                          <a:cubicBezTo>
                            <a:pt x="907800" y="161025"/>
                            <a:pt x="853130" y="291094"/>
                            <a:pt x="870761" y="522907"/>
                          </a:cubicBezTo>
                          <a:cubicBezTo>
                            <a:pt x="888392" y="754720"/>
                            <a:pt x="856304" y="793149"/>
                            <a:pt x="870761" y="1046743"/>
                          </a:cubicBezTo>
                          <a:cubicBezTo>
                            <a:pt x="872686" y="1072296"/>
                            <a:pt x="849250" y="1088159"/>
                            <a:pt x="831394" y="1086110"/>
                          </a:cubicBezTo>
                          <a:cubicBezTo>
                            <a:pt x="743291" y="1109207"/>
                            <a:pt x="599997" y="1042730"/>
                            <a:pt x="427460" y="1086110"/>
                          </a:cubicBezTo>
                          <a:cubicBezTo>
                            <a:pt x="254923" y="1129490"/>
                            <a:pt x="231125" y="1080919"/>
                            <a:pt x="39367" y="1086110"/>
                          </a:cubicBezTo>
                          <a:cubicBezTo>
                            <a:pt x="16764" y="1087838"/>
                            <a:pt x="-1519" y="1066469"/>
                            <a:pt x="0" y="1046743"/>
                          </a:cubicBezTo>
                          <a:cubicBezTo>
                            <a:pt x="-8053" y="890619"/>
                            <a:pt x="41207" y="642320"/>
                            <a:pt x="0" y="532981"/>
                          </a:cubicBezTo>
                          <a:cubicBezTo>
                            <a:pt x="-41207" y="423642"/>
                            <a:pt x="22524" y="143137"/>
                            <a:pt x="0" y="39367"/>
                          </a:cubicBezTo>
                          <a:close/>
                        </a:path>
                        <a:path w="870761" h="1086110" stroke="0" extrusionOk="0">
                          <a:moveTo>
                            <a:pt x="0" y="39367"/>
                          </a:moveTo>
                          <a:cubicBezTo>
                            <a:pt x="-2906" y="15833"/>
                            <a:pt x="15253" y="890"/>
                            <a:pt x="39367" y="0"/>
                          </a:cubicBezTo>
                          <a:cubicBezTo>
                            <a:pt x="162697" y="-32797"/>
                            <a:pt x="368556" y="16198"/>
                            <a:pt x="451221" y="0"/>
                          </a:cubicBezTo>
                          <a:cubicBezTo>
                            <a:pt x="533886" y="-16198"/>
                            <a:pt x="703107" y="21806"/>
                            <a:pt x="831394" y="0"/>
                          </a:cubicBezTo>
                          <a:cubicBezTo>
                            <a:pt x="852361" y="-424"/>
                            <a:pt x="871864" y="18152"/>
                            <a:pt x="870761" y="39367"/>
                          </a:cubicBezTo>
                          <a:cubicBezTo>
                            <a:pt x="925761" y="225325"/>
                            <a:pt x="827792" y="319925"/>
                            <a:pt x="870761" y="522907"/>
                          </a:cubicBezTo>
                          <a:cubicBezTo>
                            <a:pt x="913730" y="725889"/>
                            <a:pt x="854519" y="825678"/>
                            <a:pt x="870761" y="1046743"/>
                          </a:cubicBezTo>
                          <a:cubicBezTo>
                            <a:pt x="870651" y="1067433"/>
                            <a:pt x="850225" y="1090155"/>
                            <a:pt x="831394" y="1086110"/>
                          </a:cubicBezTo>
                          <a:cubicBezTo>
                            <a:pt x="657300" y="1096089"/>
                            <a:pt x="639011" y="1079158"/>
                            <a:pt x="451221" y="1086110"/>
                          </a:cubicBezTo>
                          <a:cubicBezTo>
                            <a:pt x="263431" y="1093062"/>
                            <a:pt x="190593" y="1040417"/>
                            <a:pt x="39367" y="1086110"/>
                          </a:cubicBezTo>
                          <a:cubicBezTo>
                            <a:pt x="20542" y="1090453"/>
                            <a:pt x="309" y="1071688"/>
                            <a:pt x="0" y="1046743"/>
                          </a:cubicBezTo>
                          <a:cubicBezTo>
                            <a:pt x="-12985" y="912152"/>
                            <a:pt x="27786" y="676639"/>
                            <a:pt x="0" y="573276"/>
                          </a:cubicBezTo>
                          <a:cubicBezTo>
                            <a:pt x="-27786" y="469913"/>
                            <a:pt x="23016" y="289298"/>
                            <a:pt x="0" y="3936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76EE9F-3EB3-BB42-BF2E-DB9863D39755}"/>
                </a:ext>
              </a:extLst>
            </p:cNvPr>
            <p:cNvCxnSpPr/>
            <p:nvPr/>
          </p:nvCxnSpPr>
          <p:spPr>
            <a:xfrm>
              <a:off x="665959" y="360981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0521C62-7C06-8D4D-98F3-690907B7E382}"/>
                </a:ext>
              </a:extLst>
            </p:cNvPr>
            <p:cNvCxnSpPr/>
            <p:nvPr/>
          </p:nvCxnSpPr>
          <p:spPr>
            <a:xfrm>
              <a:off x="665959" y="366024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B7290CA-9861-6042-8B71-F278359E5AB8}"/>
                </a:ext>
              </a:extLst>
            </p:cNvPr>
            <p:cNvCxnSpPr/>
            <p:nvPr/>
          </p:nvCxnSpPr>
          <p:spPr>
            <a:xfrm>
              <a:off x="665959" y="371067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F64CFC-2F0A-BF4D-B670-2D057BAEAE28}"/>
                </a:ext>
              </a:extLst>
            </p:cNvPr>
            <p:cNvCxnSpPr/>
            <p:nvPr/>
          </p:nvCxnSpPr>
          <p:spPr>
            <a:xfrm>
              <a:off x="665959" y="376110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0120337-64B9-1845-AB88-5B0DCCA70DB6}"/>
                </a:ext>
              </a:extLst>
            </p:cNvPr>
            <p:cNvCxnSpPr/>
            <p:nvPr/>
          </p:nvCxnSpPr>
          <p:spPr>
            <a:xfrm>
              <a:off x="665959" y="381153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4BA1A58-2270-F544-8F90-46EE02BCC374}"/>
                </a:ext>
              </a:extLst>
            </p:cNvPr>
            <p:cNvCxnSpPr/>
            <p:nvPr/>
          </p:nvCxnSpPr>
          <p:spPr>
            <a:xfrm>
              <a:off x="665959" y="3861969"/>
              <a:ext cx="246792" cy="0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1E547D62-2962-BB48-8CFC-A54457A9BB1D}"/>
              </a:ext>
            </a:extLst>
          </p:cNvPr>
          <p:cNvSpPr txBox="1"/>
          <p:nvPr/>
        </p:nvSpPr>
        <p:spPr>
          <a:xfrm>
            <a:off x="811620" y="5205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2EE455E-29F1-8C4D-8B3D-D4B15936202F}"/>
              </a:ext>
            </a:extLst>
          </p:cNvPr>
          <p:cNvSpPr txBox="1"/>
          <p:nvPr/>
        </p:nvSpPr>
        <p:spPr>
          <a:xfrm>
            <a:off x="2578074" y="5205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9EDDB-5BCD-FD47-B2D5-727CD3495DD3}"/>
              </a:ext>
            </a:extLst>
          </p:cNvPr>
          <p:cNvSpPr txBox="1"/>
          <p:nvPr/>
        </p:nvSpPr>
        <p:spPr>
          <a:xfrm>
            <a:off x="4344529" y="5205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F47226AE-DCA3-1046-9D55-DE98DAF94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584" y="5666246"/>
            <a:ext cx="332407" cy="587914"/>
          </a:xfrm>
          <a:prstGeom prst="rect">
            <a:avLst/>
          </a:prstGeom>
        </p:spPr>
      </p:pic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584F4318-52D3-E248-B3AD-E176F341701A}"/>
              </a:ext>
            </a:extLst>
          </p:cNvPr>
          <p:cNvSpPr/>
          <p:nvPr/>
        </p:nvSpPr>
        <p:spPr>
          <a:xfrm>
            <a:off x="397989" y="3161326"/>
            <a:ext cx="2298685" cy="1165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00FF1DE-9DDE-3F4C-9EE9-DD87F0FD88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609" b="55117"/>
          <a:stretch/>
        </p:blipFill>
        <p:spPr>
          <a:xfrm>
            <a:off x="529152" y="3275162"/>
            <a:ext cx="1018179" cy="940939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D365B83-F46C-F441-99F5-E03A8AB33F12}"/>
              </a:ext>
            </a:extLst>
          </p:cNvPr>
          <p:cNvGrpSpPr/>
          <p:nvPr/>
        </p:nvGrpSpPr>
        <p:grpSpPr>
          <a:xfrm>
            <a:off x="1687374" y="3339050"/>
            <a:ext cx="301686" cy="923330"/>
            <a:chOff x="4386050" y="3219518"/>
            <a:chExt cx="301686" cy="92333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77C3462-BAE0-5D45-8CF4-79B85C3A6368}"/>
                </a:ext>
              </a:extLst>
            </p:cNvPr>
            <p:cNvSpPr/>
            <p:nvPr/>
          </p:nvSpPr>
          <p:spPr>
            <a:xfrm>
              <a:off x="4436000" y="3275162"/>
              <a:ext cx="208787" cy="247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F5E80B3-363E-B246-8593-1450D87FD914}"/>
                </a:ext>
              </a:extLst>
            </p:cNvPr>
            <p:cNvSpPr/>
            <p:nvPr/>
          </p:nvSpPr>
          <p:spPr>
            <a:xfrm>
              <a:off x="4435999" y="3541233"/>
              <a:ext cx="208787" cy="247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E0C1060-6211-8847-A56D-E005C7E9FAA8}"/>
                </a:ext>
              </a:extLst>
            </p:cNvPr>
            <p:cNvSpPr/>
            <p:nvPr/>
          </p:nvSpPr>
          <p:spPr>
            <a:xfrm>
              <a:off x="4435998" y="3807304"/>
              <a:ext cx="208787" cy="247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E7664E5-C42D-3E41-96A9-6DF5398C046B}"/>
                </a:ext>
              </a:extLst>
            </p:cNvPr>
            <p:cNvSpPr txBox="1"/>
            <p:nvPr/>
          </p:nvSpPr>
          <p:spPr>
            <a:xfrm>
              <a:off x="4386050" y="3219518"/>
              <a:ext cx="3016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3</a:t>
              </a: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19F8FE5-FD2A-0346-B622-E7B113FC27D4}"/>
              </a:ext>
            </a:extLst>
          </p:cNvPr>
          <p:cNvCxnSpPr/>
          <p:nvPr/>
        </p:nvCxnSpPr>
        <p:spPr>
          <a:xfrm flipV="1">
            <a:off x="124691" y="2899064"/>
            <a:ext cx="8510154" cy="935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F927693-8953-B048-A57B-33477FC4AB40}"/>
              </a:ext>
            </a:extLst>
          </p:cNvPr>
          <p:cNvSpPr txBox="1"/>
          <p:nvPr/>
        </p:nvSpPr>
        <p:spPr>
          <a:xfrm>
            <a:off x="3969328" y="644236"/>
            <a:ext cx="413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Automatic cut-out of images, saving of metadata in text file</a:t>
            </a:r>
          </a:p>
        </p:txBody>
      </p:sp>
    </p:spTree>
    <p:extLst>
      <p:ext uri="{BB962C8B-B14F-4D97-AF65-F5344CB8AC3E}">
        <p14:creationId xmlns:p14="http://schemas.microsoft.com/office/powerpoint/2010/main" val="6639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36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Olof Jönsson</dc:creator>
  <cp:keywords/>
  <dc:description/>
  <cp:lastModifiedBy>Olof Jönsson</cp:lastModifiedBy>
  <cp:revision>4</cp:revision>
  <dcterms:created xsi:type="dcterms:W3CDTF">2020-03-02T09:42:10Z</dcterms:created>
  <dcterms:modified xsi:type="dcterms:W3CDTF">2020-03-02T10:11:07Z</dcterms:modified>
  <cp:category/>
</cp:coreProperties>
</file>