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7965-E89E-0959-35F2-8F4FC037D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06024-BC02-D7CC-2F55-3B3569E37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1619-9FDF-2E72-4545-A6DFE3CF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7F8E-4AA1-8C2F-DD44-24CD0D41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E797-05C6-5A64-1A66-05C47791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892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2A5C-0588-078B-6E0B-630C9CB3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3494-C215-AB44-07B7-5E1435F06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49A3-7F9D-7016-C543-47FC5392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FAA30-8A96-95A8-E696-D03B72CB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4FB8-56D4-57F9-840A-D6B006EE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181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AD005-5431-953F-84EA-D3DECC43B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FB96-001E-1A4C-A50E-EC92D514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06A3-3310-121A-1C93-162371FF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9AD2D-BFE1-2E14-7CC1-799BC454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AA70B-20FF-6F5D-1A34-EEC24067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17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34C4-896F-18A0-1627-6BB4ED7D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18FB-7771-A51A-01C2-59151DDD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0D93A-D9AC-5D69-3D7A-DF060028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035B-17FF-C303-83D6-4E8EB610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FB7B-F13D-ECB4-AF52-2BA7A7C8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027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AD29-E044-B446-6235-0D2BAB48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E9DD-6BD2-D03C-6420-B47A1C6B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D1BE-6E40-8CD5-33F5-C8D45C26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A1C1-D848-B632-6051-26601F10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C9DE-5684-D9A1-E979-2393254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228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883A-DC57-D112-738F-661AC78D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9517-7248-0575-5D0E-9B88490B2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476A3-49CB-37EA-3B33-FB1859A32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020F9-3B26-9150-B65A-9A3BA3BF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FDF08-EF36-F71E-0774-6E260A47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5AA4C-89E8-6FDB-F840-9FED1DD7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082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EBF0-8054-B950-1F7A-42E6027D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4B68-3250-1AE8-19E1-CF3D8F56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266F-F2AA-29BF-4060-0481029CB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20949-489E-3BBA-A87D-9D6B78DBA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C14BE-87A9-1B4C-72ED-949450A17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8348D-4128-4F53-11FF-D5B662CD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99111-4765-FED9-2BE2-F1AFC95F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31896-BF6C-5DEB-3244-85B56BE3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6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2E83-E102-08F8-9B09-C8A49A3D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CF05C-C767-8274-F027-B799B47C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A4EFA-57BA-95F9-A1F0-F25B207D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CCC2-98E3-641B-0B95-0F3DAB1B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99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5BB68-4605-3817-34A4-7357C4E5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46337-CCC5-AA5D-0D09-D42B64C1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D56E3-8066-B76B-1A2F-7CB35754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656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E191-FF8E-A26F-E1B8-A578CC41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1D51-AA68-F815-38E3-FC208F65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BD18C-3A2B-6F04-7B81-C9CFA3A8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A5DE9-462B-CB1A-3706-11995EE9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7ED83-ABCB-057E-6AFB-95E43DF6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8927-20C3-8E24-E003-DB07D1DA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81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2B54-CF98-AEAA-70B9-C7F86D96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05AB7-975D-2164-76CD-964E5818C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09AFC-E623-F545-5F4D-6B9EFE646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CA554-BD6A-0C58-4E38-8ADA6E09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5126-4D07-3E6D-6A0F-3CAF0B6E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77340-B874-FDF0-7219-22187F01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58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412C7-9422-E88B-4762-8DABE085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87B94-0046-9159-691B-090BCB2F6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AF9A-4E00-E2EB-1A04-63379D5AD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83DC-5808-4CC9-A0D4-7CE07C781617}" type="datetimeFigureOut">
              <a:rPr lang="en-NZ" smtClean="0"/>
              <a:t>20/02/2023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842F-2D50-F3B7-DC42-3DE8E4AC1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CCFC-2BB4-3BB6-BE07-9CC943FCE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6F1D-2F55-4B44-B2E6-5CCC026D32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88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4A21-8218-0F56-C72A-E485D2920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03517-E542-B58F-73F4-745B43C77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995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199CE-CFBB-DDD2-1E72-2ABB0E86BAAF}"/>
              </a:ext>
            </a:extLst>
          </p:cNvPr>
          <p:cNvSpPr txBox="1"/>
          <p:nvPr/>
        </p:nvSpPr>
        <p:spPr>
          <a:xfrm>
            <a:off x="101601" y="2972748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Variable</a:t>
            </a:r>
            <a:endParaRPr lang="en-NZ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7F15C-6770-369C-85A8-8CA27AF64B71}"/>
              </a:ext>
            </a:extLst>
          </p:cNvPr>
          <p:cNvSpPr txBox="1"/>
          <p:nvPr/>
        </p:nvSpPr>
        <p:spPr>
          <a:xfrm>
            <a:off x="2915138" y="367323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</a:t>
            </a:r>
            <a:endParaRPr lang="en-NZ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BE74D-CAFF-EB4C-C3D0-130335F4254A}"/>
              </a:ext>
            </a:extLst>
          </p:cNvPr>
          <p:cNvSpPr txBox="1"/>
          <p:nvPr/>
        </p:nvSpPr>
        <p:spPr>
          <a:xfrm>
            <a:off x="2860430" y="223520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Units</a:t>
            </a:r>
            <a:endParaRPr lang="en-NZ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FDD18-EF8A-92A0-3B9E-2D647BBD2189}"/>
              </a:ext>
            </a:extLst>
          </p:cNvPr>
          <p:cNvSpPr txBox="1"/>
          <p:nvPr/>
        </p:nvSpPr>
        <p:spPr>
          <a:xfrm>
            <a:off x="898770" y="333717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endParaRPr lang="en-NZ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EAE5E-38D9-526B-C307-B3CF9AF77E66}"/>
              </a:ext>
            </a:extLst>
          </p:cNvPr>
          <p:cNvSpPr txBox="1"/>
          <p:nvPr/>
        </p:nvSpPr>
        <p:spPr>
          <a:xfrm>
            <a:off x="7916984" y="514051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Import_units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54504-7E4B-8541-4EB2-E0EFA7B74FF2}"/>
              </a:ext>
            </a:extLst>
          </p:cNvPr>
          <p:cNvSpPr txBox="1"/>
          <p:nvPr/>
        </p:nvSpPr>
        <p:spPr>
          <a:xfrm>
            <a:off x="5184140" y="5150339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Import_component</a:t>
            </a:r>
            <a:endParaRPr lang="en-NZ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90B80-E4FF-2723-C4F5-A895CE3AEAA5}"/>
              </a:ext>
            </a:extLst>
          </p:cNvPr>
          <p:cNvSpPr txBox="1"/>
          <p:nvPr/>
        </p:nvSpPr>
        <p:spPr>
          <a:xfrm>
            <a:off x="7377722" y="225083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Import</a:t>
            </a:r>
            <a:endParaRPr lang="en-NZ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5AAA7-8D76-1D1B-5C54-DFE014F0DF9A}"/>
              </a:ext>
            </a:extLst>
          </p:cNvPr>
          <p:cNvSpPr txBox="1"/>
          <p:nvPr/>
        </p:nvSpPr>
        <p:spPr>
          <a:xfrm>
            <a:off x="4462584" y="3688861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Map_variables</a:t>
            </a:r>
            <a:endParaRPr lang="en-NZ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3BAC2-69D9-BACD-EDEF-09CE1AADF656}"/>
              </a:ext>
            </a:extLst>
          </p:cNvPr>
          <p:cNvSpPr txBox="1"/>
          <p:nvPr/>
        </p:nvSpPr>
        <p:spPr>
          <a:xfrm>
            <a:off x="4822093" y="2274276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Connection</a:t>
            </a:r>
            <a:endParaRPr lang="en-NZ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FB9E0-F4E5-F0C3-853C-CF4F7EE927A5}"/>
              </a:ext>
            </a:extLst>
          </p:cNvPr>
          <p:cNvSpPr txBox="1"/>
          <p:nvPr/>
        </p:nvSpPr>
        <p:spPr>
          <a:xfrm>
            <a:off x="429846" y="221957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NZ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809A18-AFEF-019E-8DEA-BF423C42D8C8}"/>
              </a:ext>
            </a:extLst>
          </p:cNvPr>
          <p:cNvSpPr txBox="1"/>
          <p:nvPr/>
        </p:nvSpPr>
        <p:spPr>
          <a:xfrm>
            <a:off x="9948983" y="2899508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Component_ref</a:t>
            </a:r>
            <a:endParaRPr lang="en-NZ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4A7C5-37E4-9D79-B6D5-03F87B00B4AE}"/>
              </a:ext>
            </a:extLst>
          </p:cNvPr>
          <p:cNvSpPr txBox="1"/>
          <p:nvPr/>
        </p:nvSpPr>
        <p:spPr>
          <a:xfrm>
            <a:off x="9925538" y="2227384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encapsulation</a:t>
            </a:r>
            <a:endParaRPr lang="en-NZ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8F42D-64D9-B762-335B-B2520BF80C53}"/>
              </a:ext>
            </a:extLst>
          </p:cNvPr>
          <p:cNvSpPr txBox="1"/>
          <p:nvPr/>
        </p:nvSpPr>
        <p:spPr>
          <a:xfrm>
            <a:off x="5080000" y="82061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NZ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25C72F-0940-78D8-AF34-AAD3B8F27C27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flipH="1">
            <a:off x="642775" y="2558124"/>
            <a:ext cx="384350" cy="41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771C69-A9FE-FCD8-A3FB-B4842F71C4EA}"/>
              </a:ext>
            </a:extLst>
          </p:cNvPr>
          <p:cNvCxnSpPr>
            <a:stCxn id="13" idx="2"/>
            <a:endCxn id="7" idx="0"/>
          </p:cNvCxnSpPr>
          <p:nvPr/>
        </p:nvCxnSpPr>
        <p:spPr>
          <a:xfrm>
            <a:off x="1027125" y="2558124"/>
            <a:ext cx="188399" cy="77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EB717E-0DE5-D5E2-C540-CC5019B43A7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6174155" y="2589384"/>
            <a:ext cx="1632531" cy="256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A50FCE-2E15-3D9F-3373-C28DE0D93267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7806686" y="2589384"/>
            <a:ext cx="962455" cy="255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637297-88C7-39B2-DE1D-EEE34F39DEF7}"/>
              </a:ext>
            </a:extLst>
          </p:cNvPr>
          <p:cNvSpPr txBox="1"/>
          <p:nvPr/>
        </p:nvSpPr>
        <p:spPr>
          <a:xfrm>
            <a:off x="1473717" y="2715847"/>
            <a:ext cx="126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CellMLReset</a:t>
            </a:r>
            <a:endParaRPr lang="en-NZ" sz="16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5DB787-56A8-0A30-BD19-AA666F999804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>
            <a:off x="1027125" y="2558124"/>
            <a:ext cx="1081334" cy="15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040FE7-8DEB-9BCF-5B0C-DF49CB4ABA5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231892" y="2573754"/>
            <a:ext cx="1397" cy="10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8815A4-6B7C-F5A7-382A-E7E810D24F87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10747238" y="2565938"/>
            <a:ext cx="23445" cy="33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7CCF7A9-C4C7-2132-7018-0499D0899280}"/>
              </a:ext>
            </a:extLst>
          </p:cNvPr>
          <p:cNvSpPr txBox="1"/>
          <p:nvPr/>
        </p:nvSpPr>
        <p:spPr>
          <a:xfrm>
            <a:off x="9991968" y="3961154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Component_ref</a:t>
            </a:r>
            <a:endParaRPr lang="en-NZ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E3097A-874B-49E9-5345-850BFF407786}"/>
              </a:ext>
            </a:extLst>
          </p:cNvPr>
          <p:cNvCxnSpPr>
            <a:stCxn id="14" idx="2"/>
            <a:endCxn id="47" idx="0"/>
          </p:cNvCxnSpPr>
          <p:nvPr/>
        </p:nvCxnSpPr>
        <p:spPr>
          <a:xfrm>
            <a:off x="10770683" y="3238062"/>
            <a:ext cx="42985" cy="72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E75815-BD0E-4EC7-EF67-E602DC3AE8DE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flipH="1">
            <a:off x="1027125" y="1159169"/>
            <a:ext cx="4425734" cy="10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BA1F89-2711-908C-E347-003ACA0CA992}"/>
              </a:ext>
            </a:extLst>
          </p:cNvPr>
          <p:cNvCxnSpPr>
            <a:stCxn id="16" idx="2"/>
            <a:endCxn id="6" idx="0"/>
          </p:cNvCxnSpPr>
          <p:nvPr/>
        </p:nvCxnSpPr>
        <p:spPr>
          <a:xfrm flipH="1">
            <a:off x="3233289" y="1159169"/>
            <a:ext cx="2219570" cy="107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F1EB93-44D2-7F2D-E55E-CA0E9FEB76E8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>
            <a:off x="5452859" y="1159169"/>
            <a:ext cx="22618" cy="111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6E3E39B-289C-1B31-B03A-B6DC490D29F7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>
            <a:off x="5452859" y="1159169"/>
            <a:ext cx="2353827" cy="109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F34661-9234-DBB7-88A6-33909A982F6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452859" y="1159169"/>
            <a:ext cx="5294379" cy="10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9CF3D8-75C2-31DE-76C6-69A375430F77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5284284" y="2612830"/>
            <a:ext cx="191193" cy="107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70E2ED-AA22-8AF1-CA97-EFEA83F33212}"/>
              </a:ext>
            </a:extLst>
          </p:cNvPr>
          <p:cNvSpPr txBox="1"/>
          <p:nvPr/>
        </p:nvSpPr>
        <p:spPr>
          <a:xfrm>
            <a:off x="0" y="5408247"/>
            <a:ext cx="273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</a:p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units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units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initial_value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public_interface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private_interface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annotation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</a:p>
          <a:p>
            <a:r>
              <a:rPr lang="en-NZ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self.parent</a:t>
            </a:r>
            <a:r>
              <a:rPr lang="en-NZ" sz="1200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NZ" sz="1200" dirty="0">
                <a:solidFill>
                  <a:srgbClr val="00B050"/>
                </a:solidFill>
                <a:latin typeface="Consolas" panose="020B0609020204030204" pitchFamily="49" charset="0"/>
              </a:rPr>
              <a:t>Component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NZ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4BDD9A-34B7-7444-933C-B76EFE32CE7E}"/>
              </a:ext>
            </a:extLst>
          </p:cNvPr>
          <p:cNvCxnSpPr>
            <a:stCxn id="4" idx="2"/>
            <a:endCxn id="19" idx="0"/>
          </p:cNvCxnSpPr>
          <p:nvPr/>
        </p:nvCxnSpPr>
        <p:spPr>
          <a:xfrm>
            <a:off x="642775" y="3311302"/>
            <a:ext cx="723946" cy="20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C71789-7320-6B3C-7895-635488440001}"/>
              </a:ext>
            </a:extLst>
          </p:cNvPr>
          <p:cNvSpPr txBox="1"/>
          <p:nvPr/>
        </p:nvSpPr>
        <p:spPr>
          <a:xfrm>
            <a:off x="1953847" y="4556368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self.units</a:t>
            </a:r>
            <a:r>
              <a:rPr lang="en-NZ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units</a:t>
            </a:r>
          </a:p>
          <a:p>
            <a:r>
              <a:rPr lang="en-NZ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self.prefix</a:t>
            </a:r>
            <a:r>
              <a:rPr lang="en-NZ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prefix</a:t>
            </a:r>
          </a:p>
          <a:p>
            <a:r>
              <a:rPr lang="en-NZ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self.exponent</a:t>
            </a:r>
            <a:r>
              <a:rPr lang="en-NZ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exponent</a:t>
            </a:r>
          </a:p>
          <a:p>
            <a:r>
              <a:rPr lang="en-NZ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self.multiplier</a:t>
            </a:r>
            <a:r>
              <a:rPr lang="en-NZ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multiplier</a:t>
            </a:r>
          </a:p>
          <a:p>
            <a:r>
              <a:rPr lang="en-NZ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self.offset</a:t>
            </a:r>
            <a:r>
              <a:rPr lang="en-NZ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offset</a:t>
            </a:r>
          </a:p>
          <a:p>
            <a:r>
              <a:rPr lang="en-NZ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self.parent</a:t>
            </a:r>
            <a:r>
              <a:rPr lang="en-NZ" sz="1200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NZ" sz="1200" dirty="0">
                <a:solidFill>
                  <a:srgbClr val="00B050"/>
                </a:solidFill>
                <a:latin typeface="Consolas" panose="020B0609020204030204" pitchFamily="49" charset="0"/>
              </a:rPr>
              <a:t>Units</a:t>
            </a:r>
            <a:endParaRPr lang="en-NZ" sz="1200" dirty="0">
              <a:solidFill>
                <a:srgbClr val="FF0000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081D493-57AD-FCAF-B153-90CC8F184D0F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rot="16200000" flipH="1">
            <a:off x="2961459" y="4282219"/>
            <a:ext cx="544582" cy="3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571189-931F-6615-1122-FBE58253749B}"/>
              </a:ext>
            </a:extLst>
          </p:cNvPr>
          <p:cNvSpPr txBox="1"/>
          <p:nvPr/>
        </p:nvSpPr>
        <p:spPr>
          <a:xfrm>
            <a:off x="2735383" y="1568158"/>
            <a:ext cx="2633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self._name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name</a:t>
            </a: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Model</a:t>
            </a: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self.children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=None or [Unit]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AA0126-4BF5-D76C-5D49-8D79665AF464}"/>
              </a:ext>
            </a:extLst>
          </p:cNvPr>
          <p:cNvSpPr txBox="1"/>
          <p:nvPr/>
        </p:nvSpPr>
        <p:spPr>
          <a:xfrm>
            <a:off x="7557477" y="5770102"/>
            <a:ext cx="2422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self.name = name</a:t>
            </a:r>
          </a:p>
          <a:p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self.units_ref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units_ref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353DE6-1AC5-F80B-56A7-9F14F6873903}"/>
              </a:ext>
            </a:extLst>
          </p:cNvPr>
          <p:cNvSpPr txBox="1"/>
          <p:nvPr/>
        </p:nvSpPr>
        <p:spPr>
          <a:xfrm>
            <a:off x="4595447" y="5632159"/>
            <a:ext cx="3157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self.name = name</a:t>
            </a:r>
          </a:p>
          <a:p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self.component_ref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component_ref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self.component_def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component_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def</a:t>
            </a:r>
            <a:endParaRPr lang="en-US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Import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508B60-1B43-5FB0-3824-1CE15CD33E95}"/>
              </a:ext>
            </a:extLst>
          </p:cNvPr>
          <p:cNvCxnSpPr>
            <a:stCxn id="9" idx="2"/>
            <a:endCxn id="35" idx="0"/>
          </p:cNvCxnSpPr>
          <p:nvPr/>
        </p:nvCxnSpPr>
        <p:spPr>
          <a:xfrm>
            <a:off x="6174155" y="5488893"/>
            <a:ext cx="0" cy="14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268694-430A-4FB3-F86B-FC9F5B730569}"/>
              </a:ext>
            </a:extLst>
          </p:cNvPr>
          <p:cNvSpPr txBox="1"/>
          <p:nvPr/>
        </p:nvSpPr>
        <p:spPr>
          <a:xfrm>
            <a:off x="6549292" y="2962369"/>
            <a:ext cx="3681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NZ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Import_component</a:t>
            </a:r>
            <a:r>
              <a:rPr lang="en-NZ" sz="1200" dirty="0">
                <a:solidFill>
                  <a:srgbClr val="D4D4D4"/>
                </a:solidFill>
                <a:latin typeface="Consolas" panose="020B0609020204030204" pitchFamily="49" charset="0"/>
              </a:rPr>
              <a:t>.name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units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dirty="0">
                <a:solidFill>
                  <a:srgbClr val="4EC9B0"/>
                </a:solidFill>
                <a:latin typeface="Consolas" panose="020B0609020204030204" pitchFamily="49" charset="0"/>
              </a:rPr>
              <a:t>[</a:t>
            </a:r>
            <a:r>
              <a:rPr lang="en-NZ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Import_units</a:t>
            </a:r>
            <a:r>
              <a:rPr lang="en-NZ" sz="1200" b="0" dirty="0">
                <a:effectLst/>
              </a:rPr>
              <a:t>.name</a:t>
            </a:r>
            <a:r>
              <a:rPr lang="en-NZ" sz="1200" dirty="0">
                <a:solidFill>
                  <a:srgbClr val="4EC9B0"/>
                </a:solidFill>
                <a:latin typeface="Consolas" panose="020B0609020204030204" pitchFamily="49" charset="0"/>
              </a:rPr>
              <a:t>]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NZ" sz="1200" dirty="0">
                <a:solidFill>
                  <a:srgbClr val="4EC9B0"/>
                </a:solidFill>
                <a:latin typeface="Consolas" panose="020B0609020204030204" pitchFamily="49" charset="0"/>
              </a:rPr>
              <a:t>Model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NZ" sz="1200" dirty="0">
                <a:solidFill>
                  <a:srgbClr val="4EC9B0"/>
                </a:solidFill>
                <a:latin typeface="Consolas" panose="020B0609020204030204" pitchFamily="49" charset="0"/>
              </a:rPr>
              <a:t>[</a:t>
            </a:r>
            <a:r>
              <a:rPr lang="en-NZ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Import_component</a:t>
            </a:r>
            <a:r>
              <a:rPr lang="en-NZ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NZ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Import_units</a:t>
            </a:r>
            <a:r>
              <a:rPr lang="en-NZ" sz="1200" dirty="0">
                <a:solidFill>
                  <a:srgbClr val="4EC9B0"/>
                </a:solidFill>
                <a:latin typeface="Consolas" panose="020B0609020204030204" pitchFamily="49" charset="0"/>
              </a:rPr>
              <a:t>]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5F6658-4BA9-BD3F-A2E8-2E9CEDCCDB20}"/>
              </a:ext>
            </a:extLst>
          </p:cNvPr>
          <p:cNvSpPr txBox="1"/>
          <p:nvPr/>
        </p:nvSpPr>
        <p:spPr>
          <a:xfrm>
            <a:off x="3899877" y="4053450"/>
            <a:ext cx="2586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variable_1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variable_1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variable_2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variable_2</a:t>
            </a:r>
          </a:p>
          <a:p>
            <a:r>
              <a:rPr lang="en-NZ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self.parent</a:t>
            </a:r>
            <a:r>
              <a:rPr lang="en-NZ" sz="1200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en-NZ" sz="1200" dirty="0">
                <a:solidFill>
                  <a:srgbClr val="00B050"/>
                </a:solidFill>
                <a:latin typeface="Consolas" panose="020B0609020204030204" pitchFamily="49" charset="0"/>
              </a:rPr>
              <a:t>Connection</a:t>
            </a:r>
            <a:endParaRPr lang="en-NZ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525438-5C8A-7CEC-0274-472EDA3DEDE3}"/>
              </a:ext>
            </a:extLst>
          </p:cNvPr>
          <p:cNvSpPr txBox="1"/>
          <p:nvPr/>
        </p:nvSpPr>
        <p:spPr>
          <a:xfrm>
            <a:off x="3806093" y="2648859"/>
            <a:ext cx="3087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component_1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component_1</a:t>
            </a:r>
          </a:p>
          <a:p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component_2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component_2</a:t>
            </a:r>
          </a:p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dirty="0">
                <a:solidFill>
                  <a:srgbClr val="4EC9B0"/>
                </a:solidFill>
                <a:latin typeface="Consolas" panose="020B0609020204030204" pitchFamily="49" charset="0"/>
              </a:rPr>
              <a:t>Model</a:t>
            </a:r>
          </a:p>
          <a:p>
            <a:r>
              <a:rPr lang="en-NZ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self.children</a:t>
            </a:r>
            <a:r>
              <a:rPr lang="en-NZ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NZ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Map_variables</a:t>
            </a:r>
            <a:r>
              <a:rPr lang="en-NZ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]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F614B3-532E-547C-CF5E-0A185AD5D284}"/>
              </a:ext>
            </a:extLst>
          </p:cNvPr>
          <p:cNvSpPr txBox="1"/>
          <p:nvPr/>
        </p:nvSpPr>
        <p:spPr>
          <a:xfrm>
            <a:off x="0" y="634669"/>
            <a:ext cx="3673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Model</a:t>
            </a:r>
          </a:p>
          <a:p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Self.variables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=[Variable]</a:t>
            </a:r>
          </a:p>
          <a:p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Self.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variable_namespace</a:t>
            </a:r>
            <a:r>
              <a:rPr lang="en-NZ" sz="12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Variable.name</a:t>
            </a:r>
            <a:r>
              <a:rPr lang="en-NZ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Self.math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=[Math]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Variable,Math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C7D114-C3CA-B0B4-90B3-647F4B07E992}"/>
              </a:ext>
            </a:extLst>
          </p:cNvPr>
          <p:cNvSpPr txBox="1"/>
          <p:nvPr/>
        </p:nvSpPr>
        <p:spPr>
          <a:xfrm>
            <a:off x="7460054" y="4425127"/>
            <a:ext cx="4731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component_ref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OrderedSet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component_ref_namespace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OrderedSet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FFC5-0927-CB80-EABA-5CE8F060B535}"/>
              </a:ext>
            </a:extLst>
          </p:cNvPr>
          <p:cNvSpPr txBox="1"/>
          <p:nvPr/>
        </p:nvSpPr>
        <p:spPr>
          <a:xfrm>
            <a:off x="4443045" y="480984"/>
            <a:ext cx="1676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NZ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NZ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NZ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NZ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NZ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.children</a:t>
            </a:r>
            <a:r>
              <a:rPr lang="en-NZ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459825-CCE7-DF4E-8227-066DA7F2BBC8}"/>
              </a:ext>
            </a:extLst>
          </p:cNvPr>
          <p:cNvCxnSpPr>
            <a:stCxn id="8" idx="2"/>
            <a:endCxn id="33" idx="0"/>
          </p:cNvCxnSpPr>
          <p:nvPr/>
        </p:nvCxnSpPr>
        <p:spPr>
          <a:xfrm flipH="1">
            <a:off x="8768862" y="5509846"/>
            <a:ext cx="279" cy="2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16445</TotalTime>
  <Words>336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Weiwei Ai</dc:creator>
  <cp:lastModifiedBy>Weiwei Ai</cp:lastModifiedBy>
  <cp:revision>17</cp:revision>
  <dcterms:created xsi:type="dcterms:W3CDTF">2023-02-09T23:49:17Z</dcterms:created>
  <dcterms:modified xsi:type="dcterms:W3CDTF">2023-03-03T01:36:33Z</dcterms:modified>
</cp:coreProperties>
</file>