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0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	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7527C0-8AFC-5AFB-891A-3CB8D4E9C19E}"/>
              </a:ext>
            </a:extLst>
          </p:cNvPr>
          <p:cNvCxnSpPr>
            <a:cxnSpLocks/>
          </p:cNvCxnSpPr>
          <p:nvPr/>
        </p:nvCxnSpPr>
        <p:spPr bwMode="auto">
          <a:xfrm>
            <a:off x="6079450" y="2157729"/>
            <a:ext cx="5432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B45F7F-3DB4-814D-F2FE-0734B4425D3D}"/>
              </a:ext>
            </a:extLst>
          </p:cNvPr>
          <p:cNvSpPr/>
          <p:nvPr/>
        </p:nvSpPr>
        <p:spPr bwMode="auto">
          <a:xfrm>
            <a:off x="6635856" y="2054130"/>
            <a:ext cx="454836" cy="2267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6195D1-5380-D4DC-4D20-29C57BF026C8}"/>
              </a:ext>
            </a:extLst>
          </p:cNvPr>
          <p:cNvCxnSpPr>
            <a:cxnSpLocks/>
          </p:cNvCxnSpPr>
          <p:nvPr/>
        </p:nvCxnSpPr>
        <p:spPr bwMode="auto">
          <a:xfrm>
            <a:off x="6079450" y="2846259"/>
            <a:ext cx="5432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197AF-C2B3-5E03-2480-39390A901C76}"/>
              </a:ext>
            </a:extLst>
          </p:cNvPr>
          <p:cNvCxnSpPr>
            <a:cxnSpLocks/>
          </p:cNvCxnSpPr>
          <p:nvPr/>
        </p:nvCxnSpPr>
        <p:spPr bwMode="auto">
          <a:xfrm>
            <a:off x="6079450" y="3075770"/>
            <a:ext cx="5432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C9EAA-2582-01CC-E40A-BFB829F317C0}"/>
              </a:ext>
            </a:extLst>
          </p:cNvPr>
          <p:cNvCxnSpPr>
            <a:cxnSpLocks/>
          </p:cNvCxnSpPr>
          <p:nvPr/>
        </p:nvCxnSpPr>
        <p:spPr bwMode="auto">
          <a:xfrm>
            <a:off x="6079450" y="3534790"/>
            <a:ext cx="5564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0BBED9-2C80-FFE3-9892-2D002FC37A28}"/>
              </a:ext>
            </a:extLst>
          </p:cNvPr>
          <p:cNvCxnSpPr>
            <a:cxnSpLocks/>
          </p:cNvCxnSpPr>
          <p:nvPr/>
        </p:nvCxnSpPr>
        <p:spPr bwMode="auto">
          <a:xfrm>
            <a:off x="6079450" y="3764300"/>
            <a:ext cx="5813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DE24AD-3A2C-80BD-E7C9-19B5FE27E4EA}"/>
              </a:ext>
            </a:extLst>
          </p:cNvPr>
          <p:cNvCxnSpPr>
            <a:cxnSpLocks/>
          </p:cNvCxnSpPr>
          <p:nvPr/>
        </p:nvCxnSpPr>
        <p:spPr bwMode="auto">
          <a:xfrm>
            <a:off x="6079450" y="3947577"/>
            <a:ext cx="5813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6F47BB-AA30-F76C-B51D-556CBFE12B44}"/>
              </a:ext>
            </a:extLst>
          </p:cNvPr>
          <p:cNvCxnSpPr>
            <a:cxnSpLocks/>
          </p:cNvCxnSpPr>
          <p:nvPr/>
        </p:nvCxnSpPr>
        <p:spPr bwMode="auto">
          <a:xfrm>
            <a:off x="6079450" y="4203631"/>
            <a:ext cx="5813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8E665E2-4AA7-C5D9-95C3-2C7D5AA9EC16}"/>
              </a:ext>
            </a:extLst>
          </p:cNvPr>
          <p:cNvSpPr/>
          <p:nvPr/>
        </p:nvSpPr>
        <p:spPr bwMode="auto">
          <a:xfrm>
            <a:off x="6635856" y="2711075"/>
            <a:ext cx="454836" cy="2267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DD7624-EEC1-F59C-86B6-35C290704A06}"/>
              </a:ext>
            </a:extLst>
          </p:cNvPr>
          <p:cNvSpPr/>
          <p:nvPr/>
        </p:nvSpPr>
        <p:spPr bwMode="auto">
          <a:xfrm>
            <a:off x="6635856" y="2951641"/>
            <a:ext cx="454836" cy="2267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174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C77CDF-B72F-1373-26EA-B2D2F6BA5180}"/>
              </a:ext>
            </a:extLst>
          </p:cNvPr>
          <p:cNvSpPr/>
          <p:nvPr/>
        </p:nvSpPr>
        <p:spPr bwMode="auto">
          <a:xfrm>
            <a:off x="6649607" y="3407898"/>
            <a:ext cx="441085" cy="2267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3EF3BF-D9A7-9A3A-8975-3E560F93CE82}"/>
              </a:ext>
            </a:extLst>
          </p:cNvPr>
          <p:cNvSpPr/>
          <p:nvPr/>
        </p:nvSpPr>
        <p:spPr bwMode="auto">
          <a:xfrm>
            <a:off x="6649605" y="3607891"/>
            <a:ext cx="454836" cy="2267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C517A2-66D4-E9D9-189D-F32B9CD7624B}"/>
              </a:ext>
            </a:extLst>
          </p:cNvPr>
          <p:cNvSpPr/>
          <p:nvPr/>
        </p:nvSpPr>
        <p:spPr bwMode="auto">
          <a:xfrm>
            <a:off x="6651574" y="3844171"/>
            <a:ext cx="450898" cy="2267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138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0718B0-994B-B16A-6B5F-CDAA95FC1CFD}"/>
              </a:ext>
            </a:extLst>
          </p:cNvPr>
          <p:cNvSpPr/>
          <p:nvPr/>
        </p:nvSpPr>
        <p:spPr bwMode="auto">
          <a:xfrm>
            <a:off x="6660836" y="4097181"/>
            <a:ext cx="450899" cy="2267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109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255A7F-AA90-8C45-A7B5-9927C8699F4E}"/>
              </a:ext>
            </a:extLst>
          </p:cNvPr>
          <p:cNvCxnSpPr>
            <a:cxnSpLocks/>
          </p:cNvCxnSpPr>
          <p:nvPr/>
        </p:nvCxnSpPr>
        <p:spPr bwMode="auto">
          <a:xfrm>
            <a:off x="7090692" y="2824449"/>
            <a:ext cx="5432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C3CBA8-503D-FD40-F39D-4F21C15F7C37}"/>
              </a:ext>
            </a:extLst>
          </p:cNvPr>
          <p:cNvCxnSpPr>
            <a:cxnSpLocks/>
          </p:cNvCxnSpPr>
          <p:nvPr/>
        </p:nvCxnSpPr>
        <p:spPr bwMode="auto">
          <a:xfrm>
            <a:off x="7090692" y="3090223"/>
            <a:ext cx="5432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BBD97D-806D-83F5-D318-F9D390D53B1C}"/>
              </a:ext>
            </a:extLst>
          </p:cNvPr>
          <p:cNvCxnSpPr>
            <a:cxnSpLocks/>
          </p:cNvCxnSpPr>
          <p:nvPr/>
        </p:nvCxnSpPr>
        <p:spPr bwMode="auto">
          <a:xfrm>
            <a:off x="7111735" y="4189815"/>
            <a:ext cx="5432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260B72-5636-9349-20E5-453961E61B56}"/>
              </a:ext>
            </a:extLst>
          </p:cNvPr>
          <p:cNvSpPr/>
          <p:nvPr/>
        </p:nvSpPr>
        <p:spPr bwMode="auto">
          <a:xfrm>
            <a:off x="7633984" y="2705505"/>
            <a:ext cx="441085" cy="2267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13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F7563A-EDB3-1E60-B9BA-48AC4EFBD4A4}"/>
              </a:ext>
            </a:extLst>
          </p:cNvPr>
          <p:cNvSpPr/>
          <p:nvPr/>
        </p:nvSpPr>
        <p:spPr bwMode="auto">
          <a:xfrm>
            <a:off x="7656173" y="2965338"/>
            <a:ext cx="441085" cy="2267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24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D22FA7-EFE9-2B6F-1C91-54A39D2187DD}"/>
              </a:ext>
            </a:extLst>
          </p:cNvPr>
          <p:cNvSpPr/>
          <p:nvPr/>
        </p:nvSpPr>
        <p:spPr bwMode="auto">
          <a:xfrm>
            <a:off x="7654264" y="4088776"/>
            <a:ext cx="441085" cy="2267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	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 dirty="0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1	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 dirty="0"/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4	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 dirty="0"/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1085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4	2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057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2	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057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	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265</Words>
  <Application>Microsoft Office PowerPoint</Application>
  <PresentationFormat>On-screen Show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Zafari, Niloufar</cp:lastModifiedBy>
  <cp:revision>58</cp:revision>
  <cp:lastPrinted>2015-10-07T21:36:22Z</cp:lastPrinted>
  <dcterms:created xsi:type="dcterms:W3CDTF">2003-12-08T11:02:30Z</dcterms:created>
  <dcterms:modified xsi:type="dcterms:W3CDTF">2022-11-01T22:53:39Z</dcterms:modified>
</cp:coreProperties>
</file>