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3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361" r:id="rId10"/>
    <p:sldId id="352" r:id="rId11"/>
    <p:sldId id="356" r:id="rId12"/>
    <p:sldId id="362" r:id="rId13"/>
    <p:sldId id="353" r:id="rId14"/>
    <p:sldId id="372" r:id="rId15"/>
    <p:sldId id="363" r:id="rId16"/>
    <p:sldId id="354" r:id="rId17"/>
    <p:sldId id="373" r:id="rId18"/>
    <p:sldId id="364" r:id="rId19"/>
    <p:sldId id="376" r:id="rId20"/>
    <p:sldId id="375" r:id="rId21"/>
    <p:sldId id="374" r:id="rId22"/>
    <p:sldId id="355" r:id="rId23"/>
    <p:sldId id="365" r:id="rId24"/>
    <p:sldId id="377" r:id="rId25"/>
    <p:sldId id="371" r:id="rId26"/>
    <p:sldId id="366" r:id="rId27"/>
    <p:sldId id="357" r:id="rId28"/>
    <p:sldId id="367" r:id="rId29"/>
    <p:sldId id="358" r:id="rId30"/>
    <p:sldId id="378" r:id="rId31"/>
    <p:sldId id="368" r:id="rId32"/>
    <p:sldId id="360" r:id="rId33"/>
    <p:sldId id="381" r:id="rId34"/>
    <p:sldId id="379" r:id="rId35"/>
    <p:sldId id="302" r:id="rId36"/>
    <p:sldId id="303" r:id="rId37"/>
    <p:sldId id="382" r:id="rId38"/>
    <p:sldId id="383" r:id="rId39"/>
    <p:sldId id="304" r:id="rId40"/>
    <p:sldId id="380" r:id="rId41"/>
    <p:sldId id="306" r:id="rId42"/>
  </p:sldIdLst>
  <p:sldSz cx="9144000" cy="5143500" type="screen16x9"/>
  <p:notesSz cx="6858000" cy="9144000"/>
  <p:embeddedFontLst>
    <p:embeddedFont>
      <p:font typeface="Roboto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-96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458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659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535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4565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0054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042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90528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675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89464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54118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68859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39684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21438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2090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2099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3211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65436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9939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75722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8932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8932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4237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?view=net-8.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csharp/linq/standard-query-operators/partitioning-data" TargetMode="External"/><Relationship Id="rId3" Type="http://schemas.openxmlformats.org/officeDocument/2006/relationships/hyperlink" Target="https://learn.microsoft.com/en-us/dotnet/csharp/linq/standard-query-operators/filtering-data" TargetMode="External"/><Relationship Id="rId7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inq/standard-query-operators/sorting-data" TargetMode="External"/><Relationship Id="rId11" Type="http://schemas.openxmlformats.org/officeDocument/2006/relationships/hyperlink" Target="https://learn.microsoft.com/ru-ru/dotnet/csharp/linq/standard-query-operators/grouping-data" TargetMode="External"/><Relationship Id="rId5" Type="http://schemas.openxmlformats.org/officeDocument/2006/relationships/hyperlink" Target="https://learn.microsoft.com/en-us/dotnet/csharp/linq/standard-query-operators/set-operations" TargetMode="External"/><Relationship Id="rId10" Type="http://schemas.openxmlformats.org/officeDocument/2006/relationships/hyperlink" Target="https://learn.microsoft.com/ru-ru/dotnet/csharp/linq/standard-query-operators/join-operations" TargetMode="External"/><Relationship Id="rId4" Type="http://schemas.openxmlformats.org/officeDocument/2006/relationships/hyperlink" Target="https://learn.microsoft.com/en-us/dotnet/csharp/linq/standard-query-operators/projection-operations" TargetMode="External"/><Relationship Id="rId9" Type="http://schemas.openxmlformats.org/officeDocument/2006/relationships/hyperlink" Target="https://learn.microsoft.com/ru-ru/dotnet/csharp/linq/standard-query-operators/converting-data-typ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Linq</a:t>
            </a:r>
            <a:r>
              <a:rPr lang="ru-RU" sz="4400" dirty="0" smtClean="0"/>
              <a:t> операторы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Фильтрация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Фильтрация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операция, результатом которой будет набор значений, подходящий под определенное условие.</a:t>
            </a:r>
          </a:p>
        </p:txBody>
      </p:sp>
      <p:pic>
        <p:nvPicPr>
          <p:cNvPr id="1026" name="Picture 2" descr="https://learn.microsoft.com/en-us/dotnet/csharp/linq/standard-query-operators/media/filtering-data/linq-filter-op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992" y="1961322"/>
            <a:ext cx="2952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631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6256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– это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083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1896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546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576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0911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290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4330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8078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265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863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636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5980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77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6144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:p14="http://schemas.microsoft.com/office/powerpoint/2010/main" xmlns="" val="396502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операторы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769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3007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53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753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67455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Описание всех методов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Документация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dirty="0" smtClean="0"/>
              <a:t>Подробное  описание всех операторов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Вы сможете найти:</a:t>
            </a:r>
            <a:r>
              <a:rPr lang="ru-RU" dirty="0" smtClean="0"/>
              <a:t>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59597" y="4178208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41869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</a:t>
            </a:r>
            <a:r>
              <a:rPr lang="en-US" dirty="0" err="1" smtClean="0"/>
              <a:t>linq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3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Фильтрация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Проекция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Наборы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Сортировка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Квантификаторы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Секционирование</a:t>
            </a: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Конвертация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Операции соединения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Группировка данных</a:t>
            </a:r>
            <a:endParaRPr sz="13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Фильтрация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915</Words>
  <Application>Microsoft Office PowerPoint</Application>
  <PresentationFormat>Экран (16:9)</PresentationFormat>
  <Paragraphs>147</Paragraphs>
  <Slides>41</Slides>
  <Notes>41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Roboto</vt:lpstr>
      <vt:lpstr>var(--code-font-family)</vt:lpstr>
      <vt:lpstr>SFMono-Regular</vt:lpstr>
      <vt:lpstr>Avenir</vt:lpstr>
      <vt:lpstr>Courier New</vt:lpstr>
      <vt:lpstr>Светлая тема</vt:lpstr>
      <vt:lpstr>Linq операторы</vt:lpstr>
      <vt:lpstr>Слайд 2</vt:lpstr>
      <vt:lpstr>Linq-операторы </vt:lpstr>
      <vt:lpstr>Правила вебинара</vt:lpstr>
      <vt:lpstr>Маршрут вебинара</vt:lpstr>
      <vt:lpstr>Цели вебинара</vt:lpstr>
      <vt:lpstr>Операции linq</vt:lpstr>
      <vt:lpstr>Операции Linq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Описание всех методов</vt:lpstr>
      <vt:lpstr>Документация</vt:lpstr>
      <vt:lpstr>Ответы на вопросы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pavel</cp:lastModifiedBy>
  <cp:revision>209</cp:revision>
  <dcterms:modified xsi:type="dcterms:W3CDTF">2024-10-08T17:37:58Z</dcterms:modified>
</cp:coreProperties>
</file>