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7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2" r:id="rId11"/>
    <p:sldId id="356" r:id="rId12"/>
    <p:sldId id="362" r:id="rId13"/>
    <p:sldId id="353" r:id="rId14"/>
    <p:sldId id="372" r:id="rId15"/>
    <p:sldId id="363" r:id="rId16"/>
    <p:sldId id="354" r:id="rId17"/>
    <p:sldId id="373" r:id="rId18"/>
    <p:sldId id="364" r:id="rId19"/>
    <p:sldId id="376" r:id="rId20"/>
    <p:sldId id="375" r:id="rId21"/>
    <p:sldId id="374" r:id="rId22"/>
    <p:sldId id="355" r:id="rId23"/>
    <p:sldId id="365" r:id="rId24"/>
    <p:sldId id="377" r:id="rId25"/>
    <p:sldId id="371" r:id="rId26"/>
    <p:sldId id="366" r:id="rId27"/>
    <p:sldId id="357" r:id="rId28"/>
    <p:sldId id="367" r:id="rId29"/>
    <p:sldId id="358" r:id="rId30"/>
    <p:sldId id="378" r:id="rId31"/>
    <p:sldId id="368" r:id="rId32"/>
    <p:sldId id="360" r:id="rId33"/>
    <p:sldId id="381" r:id="rId34"/>
    <p:sldId id="379" r:id="rId35"/>
    <p:sldId id="384" r:id="rId36"/>
    <p:sldId id="385" r:id="rId37"/>
    <p:sldId id="386" r:id="rId38"/>
    <p:sldId id="387" r:id="rId39"/>
    <p:sldId id="302" r:id="rId40"/>
    <p:sldId id="303" r:id="rId41"/>
    <p:sldId id="382" r:id="rId42"/>
    <p:sldId id="383" r:id="rId43"/>
    <p:sldId id="304" r:id="rId44"/>
    <p:sldId id="380" r:id="rId45"/>
    <p:sldId id="306" r:id="rId46"/>
  </p:sldIdLst>
  <p:sldSz cx="9144000" cy="5143500" type="screen16x9"/>
  <p:notesSz cx="6858000" cy="9144000"/>
  <p:embeddedFontLst>
    <p:embeddedFont>
      <p:font typeface="Roboto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5458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659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8535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4565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0054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9042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90528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675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89464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54118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6885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39684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21438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2090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12099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23211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6543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993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75722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4237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75722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75722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learn.microsoft.com/en-us/dotnet/api/system.linq.enumerable.whe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count?view=net-8.0" TargetMode="External"/><Relationship Id="rId7" Type="http://schemas.openxmlformats.org/officeDocument/2006/relationships/hyperlink" Target="https://learn.microsoft.com/ru-ru/dotnet/api/system.linq.enumerable.sum?view=net-8.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max?view=net-8.0" TargetMode="External"/><Relationship Id="rId5" Type="http://schemas.openxmlformats.org/officeDocument/2006/relationships/hyperlink" Target="https://learn.microsoft.com/ru-ru/dotnet/api/system.linq.enumerable.min?view=net-8.0" TargetMode="External"/><Relationship Id="rId4" Type="http://schemas.openxmlformats.org/officeDocument/2006/relationships/hyperlink" Target="https://learn.microsoft.com/ru-ru/dotnet/api/system.linq.enumerable.average?view=net-8.0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linq.enumerable.lastordefault?view=net-9.0" TargetMode="External"/><Relationship Id="rId3" Type="http://schemas.openxmlformats.org/officeDocument/2006/relationships/hyperlink" Target="https://learn.microsoft.com/en-us/dotnet/api/system.linq.enumerable.single?view=net-9.0" TargetMode="External"/><Relationship Id="rId7" Type="http://schemas.openxmlformats.org/officeDocument/2006/relationships/hyperlink" Target="https://learn.microsoft.com/en-us/dotnet/api/system.linq.enumerable.last?view=net-9.0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firstordefault?view=net-9.0" TargetMode="External"/><Relationship Id="rId5" Type="http://schemas.openxmlformats.org/officeDocument/2006/relationships/hyperlink" Target="https://learn.microsoft.com/en-us/dotnet/api/system.linq.enumerable.first?view=net-9.0" TargetMode="External"/><Relationship Id="rId4" Type="http://schemas.openxmlformats.org/officeDocument/2006/relationships/hyperlink" Target="https://learn.microsoft.com/en-us/dotnet/api/system.linq.enumerable.singleordefault?view=net-9.0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операторы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65538" name="Picture 2" descr="Методы очистки питьевой воды коагуляцией и фильтрацией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6157" y="1595336"/>
            <a:ext cx="2837553" cy="3193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463130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66" y="2746020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=""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 dirty="0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Агрегация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Агрегация </a:t>
            </a:r>
            <a:r>
              <a:rPr lang="ru-RU" dirty="0"/>
              <a:t>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299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Агрегатная функция выполняет вычисление над набором значений и возвращает одно значение.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Count()</a:t>
            </a:r>
            <a:r>
              <a:rPr lang="en-US" dirty="0" smtClean="0"/>
              <a:t> – </a:t>
            </a:r>
            <a:r>
              <a:rPr lang="ru-RU" dirty="0" smtClean="0"/>
              <a:t>выполняет подсчет элементов по заданному селектору ключа.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smtClean="0">
                <a:hlinkClick r:id="rId4"/>
              </a:rPr>
              <a:t>Average</a:t>
            </a:r>
            <a:r>
              <a:rPr lang="en-US" smtClean="0">
                <a:hlinkClick r:id="rId4"/>
              </a:rPr>
              <a:t>()</a:t>
            </a:r>
            <a:r>
              <a:rPr lang="en-US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выполняет подсчет элементов по заданному селектору ключа.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Min()</a:t>
            </a:r>
            <a:r>
              <a:rPr lang="en-US" dirty="0" smtClean="0"/>
              <a:t> – </a:t>
            </a:r>
            <a:r>
              <a:rPr lang="ru-RU" dirty="0" smtClean="0"/>
              <a:t>выполняет поиск минимального элемента по заданному селектору ключа.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6"/>
              </a:rPr>
              <a:t>Max()</a:t>
            </a:r>
            <a:r>
              <a:rPr lang="en-US" dirty="0" smtClean="0"/>
              <a:t> – </a:t>
            </a:r>
            <a:r>
              <a:rPr lang="ru-RU" dirty="0" smtClean="0"/>
              <a:t>выполняет поиск максимального элемента по заданному селектору ключа.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Sum()</a:t>
            </a:r>
            <a:r>
              <a:rPr lang="en-US" dirty="0" smtClean="0"/>
              <a:t> </a:t>
            </a:r>
            <a:r>
              <a:rPr lang="ru-RU" dirty="0" smtClean="0"/>
              <a:t>– вычисляет сумму последовательности значений.</a:t>
            </a:r>
          </a:p>
        </p:txBody>
      </p:sp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Функции атомарного результата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Функции атомарного результата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263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Атомарный результат(единственное значение), возвращают следующие функции.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Single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SingleOrDefault</a:t>
            </a:r>
            <a:r>
              <a:rPr lang="en-US" dirty="0" smtClean="0"/>
              <a:t> – </a:t>
            </a:r>
            <a:r>
              <a:rPr lang="ru-RU" dirty="0" smtClean="0"/>
              <a:t>возвращает единичное значение. Если значение не единственное, то будет брошено исключение.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First</a:t>
            </a:r>
            <a:r>
              <a:rPr lang="ru-RU" dirty="0" smtClean="0"/>
              <a:t>, </a:t>
            </a:r>
            <a:r>
              <a:rPr lang="en-US" dirty="0" err="1" smtClean="0">
                <a:hlinkClick r:id="rId6"/>
              </a:rPr>
              <a:t>FirstOrDefault</a:t>
            </a:r>
            <a:r>
              <a:rPr lang="ru-RU" dirty="0" smtClean="0"/>
              <a:t> – возвращает первое вхождение элемента коллекции, удовлетворяющего условию.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Last</a:t>
            </a:r>
            <a:r>
              <a:rPr lang="ru-RU" dirty="0" smtClean="0"/>
              <a:t>, </a:t>
            </a:r>
            <a:r>
              <a:rPr lang="en-US" dirty="0" err="1" smtClean="0">
                <a:hlinkClick r:id="rId8"/>
              </a:rPr>
              <a:t>LastOrDefault</a:t>
            </a:r>
            <a:r>
              <a:rPr lang="ru-RU" dirty="0" smtClean="0"/>
              <a:t> – возвращает последнее вхождение элемента коллекции, удовлетворяющего условию.</a:t>
            </a:r>
          </a:p>
        </p:txBody>
      </p:sp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6635" y="1015312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6635" y="1680896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666505" y="4309744"/>
            <a:ext cx="3399657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6635" y="2346489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6635" y="301208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09442" y="102589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02957" y="2994973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 </a:t>
            </a:r>
            <a:r>
              <a:rPr lang="ru-RU" dirty="0" smtClean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Агрегация данных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02957" y="36605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Функции атомарного результата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66082" y="3672370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02957" y="4309904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81;p36"/>
          <p:cNvSpPr/>
          <p:nvPr/>
        </p:nvSpPr>
        <p:spPr>
          <a:xfrm>
            <a:off x="4602957" y="165904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4" name="Google Shape;182;p36"/>
          <p:cNvSpPr/>
          <p:nvPr/>
        </p:nvSpPr>
        <p:spPr>
          <a:xfrm>
            <a:off x="4602957" y="2324616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Стандартные 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1050</Words>
  <Application>Microsoft Office PowerPoint</Application>
  <PresentationFormat>Экран (16:9)</PresentationFormat>
  <Paragraphs>161</Paragraphs>
  <Slides>45</Slides>
  <Notes>45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Roboto</vt:lpstr>
      <vt:lpstr>var(--code-font-family)</vt:lpstr>
      <vt:lpstr>SFMono-Regular</vt:lpstr>
      <vt:lpstr>Avenir</vt:lpstr>
      <vt:lpstr>Courier New</vt:lpstr>
      <vt:lpstr>Светлая тема</vt:lpstr>
      <vt:lpstr>Linq операторы</vt:lpstr>
      <vt:lpstr>Слайд 2</vt:lpstr>
      <vt:lpstr>Linq-операторы </vt:lpstr>
      <vt:lpstr>Правила вебинара</vt:lpstr>
      <vt:lpstr>Маршрут вебинара</vt:lpstr>
      <vt:lpstr>Цели вебинара</vt:lpstr>
      <vt:lpstr>Операции linq</vt:lpstr>
      <vt:lpstr>Стандартные операции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Агрегация данных</vt:lpstr>
      <vt:lpstr>Агрегация данных</vt:lpstr>
      <vt:lpstr>Функции атомарного результата</vt:lpstr>
      <vt:lpstr>Функции атомарного результата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pavel</cp:lastModifiedBy>
  <cp:revision>227</cp:revision>
  <dcterms:modified xsi:type="dcterms:W3CDTF">2025-01-20T15:42:47Z</dcterms:modified>
</cp:coreProperties>
</file>