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0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2" r:id="rId11"/>
    <p:sldId id="356" r:id="rId12"/>
    <p:sldId id="362" r:id="rId13"/>
    <p:sldId id="353" r:id="rId14"/>
    <p:sldId id="372" r:id="rId15"/>
    <p:sldId id="363" r:id="rId16"/>
    <p:sldId id="354" r:id="rId17"/>
    <p:sldId id="373" r:id="rId18"/>
    <p:sldId id="364" r:id="rId19"/>
    <p:sldId id="376" r:id="rId20"/>
    <p:sldId id="375" r:id="rId21"/>
    <p:sldId id="374" r:id="rId22"/>
    <p:sldId id="355" r:id="rId23"/>
    <p:sldId id="365" r:id="rId24"/>
    <p:sldId id="377" r:id="rId25"/>
    <p:sldId id="371" r:id="rId26"/>
    <p:sldId id="366" r:id="rId27"/>
    <p:sldId id="357" r:id="rId28"/>
    <p:sldId id="367" r:id="rId29"/>
    <p:sldId id="358" r:id="rId30"/>
    <p:sldId id="378" r:id="rId31"/>
    <p:sldId id="368" r:id="rId32"/>
    <p:sldId id="360" r:id="rId33"/>
    <p:sldId id="379" r:id="rId34"/>
    <p:sldId id="302" r:id="rId35"/>
    <p:sldId id="303" r:id="rId36"/>
    <p:sldId id="304" r:id="rId37"/>
    <p:sldId id="380" r:id="rId38"/>
    <p:sldId id="306" r:id="rId39"/>
  </p:sldIdLst>
  <p:sldSz cx="9144000" cy="5143500" type="screen16x9"/>
  <p:notesSz cx="6858000" cy="9144000"/>
  <p:embeddedFontLst>
    <p:embeddedFont>
      <p:font typeface="Roboto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45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5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53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56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0054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0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052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7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946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5411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885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968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438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2090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0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321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5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93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4237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7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u="sng" dirty="0" err="1" smtClean="0">
                <a:hlinkClick r:id="rId4"/>
              </a:rPr>
              <a:t>SelectMany</a:t>
            </a:r>
            <a:r>
              <a:rPr lang="en-US" sz="1200" dirty="0" smtClean="0"/>
              <a:t> </a:t>
            </a:r>
            <a:r>
              <a:rPr lang="ru-RU" sz="1200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sz="1200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u="sng" dirty="0" smtClean="0">
                <a:hlinkClick r:id="rId5"/>
              </a:rPr>
              <a:t>Zip</a:t>
            </a:r>
            <a:r>
              <a:rPr lang="ru-RU" sz="1200" dirty="0" smtClean="0"/>
              <a:t> – создает последовательность кортежей из 2-3 указанных последовательностей</a:t>
            </a:r>
            <a:r>
              <a:rPr lang="ru-RU" sz="1200" dirty="0" smtClean="0"/>
              <a:t>.</a:t>
            </a:r>
            <a:endParaRPr lang="ru-RU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=""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Более 10 лет в разработке ПО. Закончил СПбГУАП по специальности “ПОВТ и АС” в 2015 г., выпускник курса Asp.Net. На текущий момент Fullstack-разработчик в ПК “Волховец” на стеке C#(.NET) и Javascript (React). 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Professional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57" y="2546222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Знакомство, об Отус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Синтаксис делегатов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Варианты объявления событий(синтаксис)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Арифметика делегатов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Обобщенные делегаты: Action, Predicate, Func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Best Practice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Вопросы с собеседований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096869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936</Words>
  <Application>Microsoft Office PowerPoint</Application>
  <PresentationFormat>Экран (16:9)</PresentationFormat>
  <Paragraphs>144</Paragraphs>
  <Slides>38</Slides>
  <Notes>38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Linq-запросы </vt:lpstr>
      <vt:lpstr>Правила вебинара</vt:lpstr>
      <vt:lpstr>Маршрут вебинара</vt:lpstr>
      <vt:lpstr>Цели вебинара</vt:lpstr>
      <vt:lpstr>Операции linq</vt:lpstr>
      <vt:lpstr>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Практика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155</cp:revision>
  <dcterms:modified xsi:type="dcterms:W3CDTF">2024-10-05T20:39:57Z</dcterms:modified>
</cp:coreProperties>
</file>