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6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6" r:id="rId11"/>
    <p:sldId id="387" r:id="rId12"/>
    <p:sldId id="386" r:id="rId13"/>
    <p:sldId id="385" r:id="rId14"/>
    <p:sldId id="384" r:id="rId15"/>
    <p:sldId id="362" r:id="rId16"/>
    <p:sldId id="353" r:id="rId17"/>
    <p:sldId id="372" r:id="rId18"/>
    <p:sldId id="363" r:id="rId19"/>
    <p:sldId id="354" r:id="rId20"/>
    <p:sldId id="373" r:id="rId21"/>
    <p:sldId id="364" r:id="rId22"/>
    <p:sldId id="376" r:id="rId23"/>
    <p:sldId id="375" r:id="rId24"/>
    <p:sldId id="374" r:id="rId25"/>
    <p:sldId id="355" r:id="rId26"/>
    <p:sldId id="365" r:id="rId27"/>
    <p:sldId id="377" r:id="rId28"/>
    <p:sldId id="371" r:id="rId29"/>
    <p:sldId id="366" r:id="rId30"/>
    <p:sldId id="357" r:id="rId31"/>
    <p:sldId id="367" r:id="rId32"/>
    <p:sldId id="358" r:id="rId33"/>
    <p:sldId id="378" r:id="rId34"/>
    <p:sldId id="368" r:id="rId35"/>
    <p:sldId id="360" r:id="rId36"/>
    <p:sldId id="381" r:id="rId37"/>
    <p:sldId id="379" r:id="rId38"/>
    <p:sldId id="302" r:id="rId39"/>
    <p:sldId id="303" r:id="rId40"/>
    <p:sldId id="382" r:id="rId41"/>
    <p:sldId id="383" r:id="rId42"/>
    <p:sldId id="304" r:id="rId43"/>
    <p:sldId id="380" r:id="rId44"/>
    <p:sldId id="306" r:id="rId45"/>
  </p:sldIdLst>
  <p:sldSz cx="9144000" cy="5143500" type="screen16x9"/>
  <p:notesSz cx="6858000" cy="9144000"/>
  <p:embeddedFontLst>
    <p:embeddedFont>
      <p:font typeface="Roboto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659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85354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45650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0054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29042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9052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6755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89464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54118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86885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39684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2143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209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12099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23211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65436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9939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757225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18932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4237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операторы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Наследуемся от класса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1698625"/>
            <a:ext cx="2209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=""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=""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Три кита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995</Words>
  <Application>Microsoft Office PowerPoint</Application>
  <PresentationFormat>Экран (16:9)</PresentationFormat>
  <Paragraphs>158</Paragraphs>
  <Slides>44</Slides>
  <Notes>44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Roboto</vt:lpstr>
      <vt:lpstr>var(--code-font-family)</vt:lpstr>
      <vt:lpstr>SFMono-Regular</vt:lpstr>
      <vt:lpstr>Avenir</vt:lpstr>
      <vt:lpstr>Courier New</vt:lpstr>
      <vt:lpstr>Светлая тема</vt:lpstr>
      <vt:lpstr>Linq операторы</vt:lpstr>
      <vt:lpstr>Слайд 2</vt:lpstr>
      <vt:lpstr>Linq-операторы </vt:lpstr>
      <vt:lpstr>Правила вебинара</vt:lpstr>
      <vt:lpstr>Маршрут вебинара</vt:lpstr>
      <vt:lpstr>Цели вебинара</vt:lpstr>
      <vt:lpstr>Три кита ООП</vt:lpstr>
      <vt:lpstr>Операции Linq</vt:lpstr>
      <vt:lpstr>Наследование</vt:lpstr>
      <vt:lpstr>Что такое наследование?</vt:lpstr>
      <vt:lpstr>Наследуемся от класса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213</cp:revision>
  <dcterms:modified xsi:type="dcterms:W3CDTF">2024-11-15T20:25:02Z</dcterms:modified>
</cp:coreProperties>
</file>