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1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6" r:id="rId11"/>
    <p:sldId id="390" r:id="rId12"/>
    <p:sldId id="392" r:id="rId13"/>
    <p:sldId id="391" r:id="rId14"/>
    <p:sldId id="388" r:id="rId15"/>
    <p:sldId id="389" r:id="rId16"/>
    <p:sldId id="387" r:id="rId17"/>
    <p:sldId id="386" r:id="rId18"/>
    <p:sldId id="385" r:id="rId19"/>
    <p:sldId id="384" r:id="rId20"/>
    <p:sldId id="362" r:id="rId21"/>
    <p:sldId id="353" r:id="rId22"/>
    <p:sldId id="372" r:id="rId23"/>
    <p:sldId id="363" r:id="rId24"/>
    <p:sldId id="354" r:id="rId25"/>
    <p:sldId id="373" r:id="rId26"/>
    <p:sldId id="364" r:id="rId27"/>
    <p:sldId id="376" r:id="rId28"/>
    <p:sldId id="375" r:id="rId29"/>
    <p:sldId id="374" r:id="rId30"/>
    <p:sldId id="355" r:id="rId31"/>
    <p:sldId id="365" r:id="rId32"/>
    <p:sldId id="377" r:id="rId33"/>
    <p:sldId id="371" r:id="rId34"/>
    <p:sldId id="366" r:id="rId35"/>
    <p:sldId id="357" r:id="rId36"/>
    <p:sldId id="367" r:id="rId37"/>
    <p:sldId id="358" r:id="rId38"/>
    <p:sldId id="378" r:id="rId39"/>
    <p:sldId id="368" r:id="rId40"/>
    <p:sldId id="360" r:id="rId41"/>
    <p:sldId id="381" r:id="rId42"/>
    <p:sldId id="379" r:id="rId43"/>
    <p:sldId id="302" r:id="rId44"/>
    <p:sldId id="303" r:id="rId45"/>
    <p:sldId id="382" r:id="rId46"/>
    <p:sldId id="383" r:id="rId47"/>
    <p:sldId id="304" r:id="rId48"/>
    <p:sldId id="380" r:id="rId49"/>
    <p:sldId id="306" r:id="rId50"/>
  </p:sldIdLst>
  <p:sldSz cx="9144000" cy="5143500" type="screen16x9"/>
  <p:notesSz cx="6858000" cy="9144000"/>
  <p:embeddedFontLst>
    <p:embeddedFont>
      <p:font typeface="Roboto" panose="020B060402020202020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2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4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54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650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546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2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2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55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64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1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59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84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8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90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9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11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36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9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2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75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programming-guide/classes-and-structs/static-constructo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csharp/programming-guide/classes-and-structs/finalizers" TargetMode="External"/><Relationship Id="rId4" Type="http://schemas.openxmlformats.org/officeDocument/2006/relationships/hyperlink" Target="https://learn.microsoft.com/ru-ru/dotnet/csharp/programming-guide/classes-and-structs/constructo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 smtClean="0"/>
              <a:t>Наследование</a:t>
            </a:r>
            <a:r>
              <a:rPr lang="ru-RU" dirty="0" smtClean="0"/>
              <a:t> является одним из фундаментальных атрибутов объектно-ориентированного программирования. Оно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/>
              <a:t>базовым классом</a:t>
            </a:r>
            <a:r>
              <a:rPr lang="ru-RU" dirty="0" smtClean="0"/>
              <a:t>. Класс, который наследует члены базового класса, называется </a:t>
            </a:r>
            <a:r>
              <a:rPr lang="ru-RU" i="1" dirty="0" smtClean="0"/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614812" y="2686324"/>
            <a:ext cx="8092200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«:», следующего после имени класса с указанием всех типов, перечисленных через «,», о которых он наследуется.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…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IEquatable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Icomparable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Не все члены базового класса наследуются производными классами. Следующие члены не наследуются.</a:t>
            </a:r>
          </a:p>
          <a:p>
            <a:r>
              <a:rPr lang="ru-RU" dirty="0" smtClean="0">
                <a:hlinkClick r:id="rId3"/>
              </a:rPr>
              <a:t>Статические конструкторы</a:t>
            </a:r>
            <a:r>
              <a:rPr lang="ru-RU" dirty="0" smtClean="0"/>
              <a:t>, которые инициализируют статические данные класса.</a:t>
            </a:r>
          </a:p>
          <a:p>
            <a:r>
              <a:rPr lang="ru-RU" dirty="0" smtClean="0">
                <a:hlinkClick r:id="rId4"/>
              </a:rPr>
              <a:t>Конструкторы экземпляров</a:t>
            </a:r>
            <a:r>
              <a:rPr lang="ru-RU" dirty="0" smtClean="0"/>
              <a:t>, которые вызываются для создания нового экземпляра класса. Каждый класс должен определять собственные конструкторы.</a:t>
            </a:r>
          </a:p>
          <a:p>
            <a:r>
              <a:rPr lang="ru-RU" dirty="0" smtClean="0">
                <a:hlinkClick r:id="rId5"/>
              </a:rPr>
              <a:t>Методы завершения</a:t>
            </a:r>
            <a:r>
              <a:rPr lang="ru-RU" dirty="0" smtClean="0"/>
              <a:t>, которые вызываются сборщиком мусора среды выполнения для уничтожения экземпляров класса.</a:t>
            </a:r>
          </a:p>
          <a:p>
            <a:r>
              <a:rPr lang="ru-RU" dirty="0" smtClean="0"/>
              <a:t>Также наследование ограничено модификаторами доступа членов класса: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Приватные</a:t>
            </a:r>
            <a:r>
              <a:rPr lang="ru-RU" dirty="0"/>
              <a:t>(</a:t>
            </a:r>
            <a:r>
              <a:rPr lang="en-US" dirty="0"/>
              <a:t>private</a:t>
            </a:r>
            <a:r>
              <a:rPr lang="ru-RU" dirty="0"/>
              <a:t>)</a:t>
            </a:r>
            <a:r>
              <a:rPr lang="ru-RU" dirty="0" smtClean="0"/>
              <a:t> члены не наследуются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Публичные(</a:t>
            </a:r>
            <a:r>
              <a:rPr lang="en-US" dirty="0" smtClean="0"/>
              <a:t>public</a:t>
            </a:r>
            <a:r>
              <a:rPr lang="ru-RU" dirty="0" smtClean="0"/>
              <a:t>) и защищенные</a:t>
            </a:r>
            <a:r>
              <a:rPr lang="en-US" dirty="0" smtClean="0"/>
              <a:t>(protected)</a:t>
            </a:r>
            <a:r>
              <a:rPr lang="ru-RU" dirty="0" smtClean="0"/>
              <a:t> члены наследуются без ограничений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Внутренние</a:t>
            </a:r>
            <a:r>
              <a:rPr lang="en-US" dirty="0" smtClean="0"/>
              <a:t>(internal)</a:t>
            </a:r>
            <a:r>
              <a:rPr lang="ru-RU" dirty="0" smtClean="0"/>
              <a:t> члены наследуются только в рамках сборки.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Куда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Все члены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r>
              <a:rPr lang="en-US" dirty="0" smtClean="0"/>
              <a:t> </a:t>
            </a:r>
            <a:r>
              <a:rPr lang="ru-RU" dirty="0" smtClean="0"/>
              <a:t>от значимых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Наследуемся от класса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6986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182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err="1" smtClean="0">
                <a:latin typeface="Roboto"/>
                <a:ea typeface="Roboto"/>
                <a:cs typeface="Roboto"/>
                <a:sym typeface="Roboto"/>
              </a:rPr>
              <a:t>Инкапусляция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Полиморфизм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Абстракция</a:t>
            </a:r>
            <a:endParaRPr lang="ru-RU" sz="1300" b="1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1131</Words>
  <Application>Microsoft Office PowerPoint</Application>
  <PresentationFormat>Экран (16:9)</PresentationFormat>
  <Paragraphs>180</Paragraphs>
  <Slides>49</Slides>
  <Notes>49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Avenir</vt:lpstr>
      <vt:lpstr>var(--code-font-family)</vt:lpstr>
      <vt:lpstr>Roboto</vt:lpstr>
      <vt:lpstr>SFMono-Regular</vt:lpstr>
      <vt:lpstr>Consolas</vt:lpstr>
      <vt:lpstr>Arial</vt:lpstr>
      <vt:lpstr>Courier New</vt:lpstr>
      <vt:lpstr>Светлая тема</vt:lpstr>
      <vt:lpstr>ООП</vt:lpstr>
      <vt:lpstr>Презентация PowerPoint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Наследование</vt:lpstr>
      <vt:lpstr>Что такое наследование?</vt:lpstr>
      <vt:lpstr>Синтаксис наследования</vt:lpstr>
      <vt:lpstr>Что наследуется</vt:lpstr>
      <vt:lpstr>Куда наследуется</vt:lpstr>
      <vt:lpstr>Множественное наследование запрещено</vt:lpstr>
      <vt:lpstr>Наследование от значимых типов</vt:lpstr>
      <vt:lpstr>Наследуемся от класса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237</cp:revision>
  <dcterms:modified xsi:type="dcterms:W3CDTF">2024-11-18T10:38:07Z</dcterms:modified>
</cp:coreProperties>
</file>