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2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4" r:id="rId10"/>
    <p:sldId id="435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25" r:id="rId28"/>
    <p:sldId id="391" r:id="rId29"/>
    <p:sldId id="392" r:id="rId30"/>
    <p:sldId id="388" r:id="rId31"/>
    <p:sldId id="415" r:id="rId32"/>
    <p:sldId id="426" r:id="rId33"/>
    <p:sldId id="393" r:id="rId34"/>
    <p:sldId id="394" r:id="rId35"/>
    <p:sldId id="395" r:id="rId36"/>
    <p:sldId id="402" r:id="rId37"/>
    <p:sldId id="419" r:id="rId38"/>
    <p:sldId id="433" r:id="rId39"/>
    <p:sldId id="430" r:id="rId40"/>
    <p:sldId id="306" r:id="rId41"/>
  </p:sldIdLst>
  <p:sldSz cx="9144000" cy="5143500" type="screen16x9"/>
  <p:notesSz cx="6858000" cy="9144000"/>
  <p:embeddedFontLst>
    <p:embeddedFont>
      <p:font typeface="Roboto" charset="0"/>
      <p:regular r:id="rId43"/>
      <p:bold r:id="rId44"/>
      <p:italic r:id="rId45"/>
      <p:boldItalic r:id="rId46"/>
    </p:embeddedFont>
    <p:embeddedFont>
      <p:font typeface="Consolas" pitchFamily="49" charset="0"/>
      <p:regular r:id="rId47"/>
      <p:bold r:id="rId48"/>
      <p:italic r:id="rId49"/>
      <p:boldItalic r:id="rId50"/>
    </p:embeddedFont>
    <p:embeddedFont>
      <p:font typeface="Calibri" pitchFamily="34" charset="0"/>
      <p:regular r:id="rId51"/>
      <p:bold r:id="rId52"/>
      <p:italic r:id="rId53"/>
      <p:boldItalic r:id="rId54"/>
    </p:embeddedFont>
    <p:embeddedFont>
      <p:font typeface="Arial Unicode MS" pitchFamily="34" charset="-128"/>
      <p:regular r:id="rId55"/>
    </p:embeddedFont>
    <p:embeddedFont>
      <p:font typeface="Segoe UI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0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4000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309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23287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24911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39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39768" y="1164170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593" y="2764608"/>
            <a:ext cx="75122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Минусы использования функционального программирования </a:t>
            </a:r>
            <a:r>
              <a:rPr lang="ru-RU" b="1" dirty="0" smtClean="0"/>
              <a:t>для крупных проектов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Сложно управлять кодом в виду того, что</a:t>
            </a:r>
            <a:r>
              <a:rPr lang="en-US" dirty="0" smtClean="0"/>
              <a:t> </a:t>
            </a:r>
            <a:r>
              <a:rPr lang="ru-RU" dirty="0" smtClean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dirty="0" smtClean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Необходимо было копировать код и, как следствие, его дублировать.</a:t>
            </a:r>
          </a:p>
        </p:txBody>
      </p:sp>
      <p:sp>
        <p:nvSpPr>
          <p:cNvPr id="9" name="Стрелка вправо 8"/>
          <p:cNvSpPr/>
          <p:nvPr/>
        </p:nvSpPr>
        <p:spPr>
          <a:xfrm>
            <a:off x="5076493" y="1594700"/>
            <a:ext cx="796160" cy="472966"/>
          </a:xfrm>
          <a:prstGeom prst="rightArrow">
            <a:avLst>
              <a:gd name="adj1" fmla="val 50000"/>
              <a:gd name="adj2" fmla="val 9533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123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1752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6538" y="1139588"/>
            <a:ext cx="2734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smtClean="0"/>
              <a:t>salary;</a:t>
            </a:r>
            <a:endParaRPr lang="en-US" dirty="0"/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{  … 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61" y="1533301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dirty="0" smtClean="0"/>
              <a:t>()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200;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57" y="2137093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911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516" y="1325531"/>
            <a:ext cx="3380989" cy="311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308600" y="1043791"/>
            <a:ext cx="2978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dirty="0" smtClean="0">
                <a:latin typeface="Consolas"/>
              </a:rPr>
              <a:t> :  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IFace1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dirty="0" smtClean="0">
                <a:latin typeface="Consolas"/>
              </a:rPr>
              <a:t> :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  <a:endParaRPr lang="ru-RU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унаследовать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7843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С может наследовать возможности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sz="1000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384270" cy="17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39965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Процедурное </a:t>
            </a:r>
            <a:r>
              <a:rPr lang="ru-RU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«лапши».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150" y="1298093"/>
            <a:ext cx="3878490" cy="258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24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1675</Words>
  <Application>Microsoft Office PowerPoint</Application>
  <PresentationFormat>Экран (16:9)</PresentationFormat>
  <Paragraphs>326</Paragraphs>
  <Slides>40</Slides>
  <Notes>40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Arial</vt:lpstr>
      <vt:lpstr>Roboto</vt:lpstr>
      <vt:lpstr>Consolas</vt:lpstr>
      <vt:lpstr>HeliosExtC</vt:lpstr>
      <vt:lpstr>Calibri</vt:lpstr>
      <vt:lpstr>Arial Unicode MS</vt:lpstr>
      <vt:lpstr>Segoe UI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Некоторые нюансы наследования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513</cp:revision>
  <dcterms:modified xsi:type="dcterms:W3CDTF">2025-03-19T16:17:02Z</dcterms:modified>
</cp:coreProperties>
</file>