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1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39" r:id="rId21"/>
    <p:sldId id="337" r:id="rId22"/>
    <p:sldId id="382" r:id="rId23"/>
    <p:sldId id="342" r:id="rId24"/>
    <p:sldId id="338" r:id="rId25"/>
    <p:sldId id="336" r:id="rId26"/>
    <p:sldId id="384" r:id="rId27"/>
    <p:sldId id="346" r:id="rId28"/>
    <p:sldId id="383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302" r:id="rId64"/>
    <p:sldId id="420" r:id="rId65"/>
    <p:sldId id="419" r:id="rId66"/>
    <p:sldId id="303" r:id="rId67"/>
    <p:sldId id="304" r:id="rId68"/>
    <p:sldId id="305" r:id="rId69"/>
    <p:sldId id="306" r:id="rId70"/>
  </p:sldIdLst>
  <p:sldSz cx="9144000" cy="5143500" type="screen16x9"/>
  <p:notesSz cx="6858000" cy="9144000"/>
  <p:embeddedFontLst>
    <p:embeddedFont>
      <p:font typeface="Roboto" panose="020B0604020202020204" charset="0"/>
      <p:regular r:id="rId72"/>
      <p:bold r:id="rId73"/>
      <p:italic r:id="rId74"/>
      <p:boldItalic r:id="rId75"/>
    </p:embeddedFont>
    <p:embeddedFont>
      <p:font typeface="Cascadia Mono" panose="020B0609020000020004" pitchFamily="49" charset="0"/>
      <p:regular r:id="rId76"/>
      <p:bold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66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08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60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68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1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14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8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58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54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650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546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28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55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64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18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59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84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9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114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365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9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22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75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025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071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66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6418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average?view=net-8.0" TargetMode="External"/><Relationship Id="rId7" Type="http://schemas.openxmlformats.org/officeDocument/2006/relationships/hyperlink" Target="https://learn.microsoft.com/en-us/dotnet/api/system.linq.enumerable.maxby?view=net-8.0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minby?view=net-8.0" TargetMode="External"/><Relationship Id="rId5" Type="http://schemas.openxmlformats.org/officeDocument/2006/relationships/hyperlink" Target="https://learn.microsoft.com/en-us/dotnet/api/system.linq.enumerable.min?view=net-8.0" TargetMode="External"/><Relationship Id="rId4" Type="http://schemas.openxmlformats.org/officeDocument/2006/relationships/hyperlink" Target="https://learn.microsoft.com/en-us/dotnet/api/system.linq.enumerable.count?view=net-8.0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linq.enumerable.elementatordefault?view=net-8.0" TargetMode="External"/><Relationship Id="rId3" Type="http://schemas.openxmlformats.org/officeDocument/2006/relationships/hyperlink" Target="https://learn.microsoft.com/en-us/dotnet/api/system.linq.enumerable.first?view=net-8.0" TargetMode="External"/><Relationship Id="rId7" Type="http://schemas.openxmlformats.org/officeDocument/2006/relationships/hyperlink" Target="https://learn.microsoft.com/en-us/dotnet/api/system.linq.enumerable.singleordefault?view=net-8.0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single?view=net-8.0" TargetMode="External"/><Relationship Id="rId5" Type="http://schemas.openxmlformats.org/officeDocument/2006/relationships/hyperlink" Target="https://learn.microsoft.com/en-us/dotnet/api/system.linq.enumerable.lastordefault?view=net-8.0" TargetMode="External"/><Relationship Id="rId4" Type="http://schemas.openxmlformats.org/officeDocument/2006/relationships/hyperlink" Target="https://learn.microsoft.com/en-us/dotnet/api/system.linq.enumerable.firstordefault?view=net-8.0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collections.generic.icomparer-1?view=net-8.0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comparison-1?view=net-8.0" TargetMode="External"/><Relationship Id="rId4" Type="http://schemas.openxmlformats.org/officeDocument/2006/relationships/hyperlink" Target="https://learn.microsoft.com/ru-ru/dotnet/api/system.collections.generic.equalitycomparer-1?view=net-8.0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</a:t>
            </a:r>
            <a:r>
              <a:rPr lang="en-US" sz="4400" dirty="0" err="1"/>
              <a:t>q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Методы агрегирования: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Отсутствует операция </a:t>
            </a:r>
            <a:r>
              <a:rPr lang="ru-RU" dirty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Стандартные операторы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Операции над н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абором 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Агрегация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45946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Агрегация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9146" y="927793"/>
            <a:ext cx="79079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</a:p>
          <a:p>
            <a:endParaRPr lang="ru-RU" dirty="0" smtClean="0"/>
          </a:p>
          <a:p>
            <a:r>
              <a:rPr lang="ru-RU" dirty="0" smtClean="0"/>
              <a:t>К таковым относятся:</a:t>
            </a:r>
          </a:p>
          <a:p>
            <a:endParaRPr lang="ru-RU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Average</a:t>
            </a:r>
            <a:r>
              <a:rPr lang="en-US" dirty="0" smtClean="0"/>
              <a:t> – </a:t>
            </a:r>
            <a:r>
              <a:rPr lang="ru-RU" dirty="0" smtClean="0"/>
              <a:t>вычисляет среднее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4"/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вычисляет количество элементов в коллекции. </a:t>
            </a:r>
          </a:p>
          <a:p>
            <a:endParaRPr lang="ru-RU" dirty="0" smtClean="0"/>
          </a:p>
          <a:p>
            <a:r>
              <a:rPr lang="en-US" dirty="0" smtClean="0">
                <a:hlinkClick r:id="rId5"/>
              </a:rPr>
              <a:t>Max</a:t>
            </a:r>
            <a:r>
              <a:rPr lang="ru-RU" dirty="0" smtClean="0"/>
              <a:t>/</a:t>
            </a:r>
            <a:r>
              <a:rPr lang="en-US" dirty="0" smtClean="0">
                <a:hlinkClick r:id="rId6"/>
              </a:rPr>
              <a:t>Min</a:t>
            </a:r>
            <a:r>
              <a:rPr lang="en-US" dirty="0" smtClean="0"/>
              <a:t> – </a:t>
            </a:r>
            <a:r>
              <a:rPr lang="ru-RU" dirty="0" smtClean="0"/>
              <a:t>вычисляет максимальное значение коллекции</a:t>
            </a:r>
            <a:r>
              <a:rPr lang="en-US" dirty="0" smtClean="0"/>
              <a:t> </a:t>
            </a:r>
            <a:r>
              <a:rPr lang="ru-RU" dirty="0" smtClean="0"/>
              <a:t>в коллекции с использованием селектора или без него.</a:t>
            </a:r>
          </a:p>
          <a:p>
            <a:endParaRPr lang="ru-RU" dirty="0" smtClean="0"/>
          </a:p>
          <a:p>
            <a:r>
              <a:rPr lang="en-US" dirty="0" err="1" smtClean="0">
                <a:hlinkClick r:id="rId7"/>
              </a:rPr>
              <a:t>MaxBy</a:t>
            </a:r>
            <a:r>
              <a:rPr lang="ru-RU" dirty="0" smtClean="0"/>
              <a:t>/</a:t>
            </a:r>
            <a:r>
              <a:rPr lang="en-US" dirty="0" err="1" smtClean="0">
                <a:hlinkClick r:id="rId6"/>
              </a:rPr>
              <a:t>MinBy</a:t>
            </a:r>
            <a:r>
              <a:rPr lang="ru-RU" dirty="0" smtClean="0"/>
              <a:t> – то же, только возвращается сам объект, содержащий значение.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Операторы единичного результата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Операторы, возвращающие единичный результат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>
                <a:hlinkClick r:id="rId3"/>
              </a:rPr>
              <a:t>First</a:t>
            </a:r>
            <a:r>
              <a:rPr lang="en-US" dirty="0" smtClean="0"/>
              <a:t>/</a:t>
            </a:r>
            <a:r>
              <a:rPr lang="en-US" dirty="0" err="1" smtClean="0">
                <a:hlinkClick r:id="rId4"/>
              </a:rPr>
              <a:t>FirstOrDefault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первое вычисляемое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Last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LastOrDefault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последнее вычисляемое значение. </a:t>
            </a:r>
          </a:p>
          <a:p>
            <a:endParaRPr lang="ru-RU" dirty="0" smtClean="0"/>
          </a:p>
          <a:p>
            <a:r>
              <a:rPr lang="en-US" dirty="0" smtClean="0">
                <a:hlinkClick r:id="rId6"/>
              </a:rPr>
              <a:t>Single</a:t>
            </a:r>
            <a:r>
              <a:rPr lang="en-US" dirty="0" smtClean="0"/>
              <a:t>/</a:t>
            </a:r>
            <a:r>
              <a:rPr lang="en-US" dirty="0" err="1" smtClean="0">
                <a:hlinkClick r:id="rId7"/>
              </a:rPr>
              <a:t>SingleOrDefault</a:t>
            </a:r>
            <a:r>
              <a:rPr lang="en-US" dirty="0" smtClean="0">
                <a:hlinkClick r:id="rId7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получает единственное значение коллекции.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8"/>
              </a:rPr>
              <a:t>ElementAt</a:t>
            </a:r>
            <a:r>
              <a:rPr lang="en-US" dirty="0" smtClean="0"/>
              <a:t>/</a:t>
            </a:r>
            <a:r>
              <a:rPr lang="en-US" dirty="0" err="1" smtClean="0">
                <a:hlinkClick r:id="rId8"/>
              </a:rPr>
              <a:t>ElementAtDefault</a:t>
            </a:r>
            <a:r>
              <a:rPr lang="en-US" dirty="0" smtClean="0"/>
              <a:t> – </a:t>
            </a:r>
            <a:r>
              <a:rPr lang="ru-RU" dirty="0" smtClean="0"/>
              <a:t>получает значение по индексу. </a:t>
            </a:r>
          </a:p>
          <a:p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Компараторы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53789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Общие сведения о компараторах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Компаративные интерфейсы:</a:t>
            </a:r>
          </a:p>
          <a:p>
            <a:endParaRPr lang="ru-RU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  <a:hlinkClick r:id="rId3"/>
              </a:rPr>
              <a:t>I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hlinkClick r:id="rId3"/>
              </a:rPr>
              <a:t>Comparer&lt;T&gt;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определяет метод для</a:t>
            </a:r>
            <a:r>
              <a:rPr lang="ru-RU" dirty="0" smtClean="0"/>
              <a:t> </a:t>
            </a:r>
            <a:r>
              <a:rPr lang="ru-RU" dirty="0"/>
              <a:t>сравнения двух объектов</a:t>
            </a:r>
            <a:r>
              <a:rPr lang="ru-RU" dirty="0" smtClean="0"/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err="1">
                <a:solidFill>
                  <a:schemeClr val="tx1"/>
                </a:solidFill>
                <a:latin typeface="+mn-lt"/>
              </a:rPr>
              <a:t>Compare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возвращает: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объекты равны;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&lt; 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x меньше, чем y;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 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x больше, чем 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ru-RU" b="1" dirty="0" err="1" smtClean="0">
                <a:solidFill>
                  <a:schemeClr val="tx1"/>
                </a:solidFill>
                <a:latin typeface="+mn-lt"/>
                <a:hlinkClick r:id="rId4"/>
              </a:rPr>
              <a:t>IEqulityComparer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hlinkClick r:id="rId4"/>
              </a:rPr>
              <a:t>&lt;T&gt;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- определяет метод для идентичности двух объектов.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en-US" b="1" dirty="0" smtClean="0">
                <a:hlinkClick r:id="rId5"/>
              </a:rPr>
              <a:t>Comparison&lt;T&gt;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задает делегат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11225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Вопросы с собеседований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Вопросы с собеседований по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 smtClean="0"/>
              <a:t>Ускоряет </a:t>
            </a:r>
            <a:r>
              <a:rPr lang="ru-RU" sz="1800" dirty="0"/>
              <a:t>ли </a:t>
            </a:r>
            <a:r>
              <a:rPr lang="en-US" sz="1800" dirty="0" err="1"/>
              <a:t>linq</a:t>
            </a:r>
            <a:r>
              <a:rPr lang="en-US" sz="1800" dirty="0"/>
              <a:t> </a:t>
            </a:r>
            <a:r>
              <a:rPr lang="ru-RU" sz="1800" dirty="0"/>
              <a:t>запросы</a:t>
            </a:r>
            <a:r>
              <a:rPr lang="ru-RU" sz="1800" dirty="0" smtClean="0"/>
              <a:t>?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ru-RU" sz="1800" dirty="0"/>
              <a:t>Как в LINQ найти индекс элемента, </a:t>
            </a:r>
            <a:r>
              <a:rPr lang="ru-RU" sz="1800" dirty="0" smtClean="0"/>
              <a:t>используя</a:t>
            </a:r>
            <a:r>
              <a:rPr lang="en-US" sz="1800" dirty="0" smtClean="0"/>
              <a:t> </a:t>
            </a:r>
            <a:r>
              <a:rPr lang="ru-RU" sz="1800" dirty="0" err="1" smtClean="0"/>
              <a:t>where</a:t>
            </a:r>
            <a:r>
              <a:rPr lang="ru-RU" sz="1800" dirty="0"/>
              <a:t>() с помощью лямбда-выражений</a:t>
            </a:r>
            <a:r>
              <a:rPr lang="ru-RU" sz="1800" dirty="0" smtClean="0"/>
              <a:t>?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ru-RU" sz="1800" dirty="0"/>
              <a:t>В чем разница между </a:t>
            </a:r>
            <a:r>
              <a:rPr lang="ru-RU" sz="1800" dirty="0" err="1"/>
              <a:t>First</a:t>
            </a:r>
            <a:r>
              <a:rPr lang="ru-RU" sz="1800" dirty="0"/>
              <a:t>() и </a:t>
            </a:r>
            <a:r>
              <a:rPr lang="ru-RU" sz="1800" dirty="0" err="1"/>
              <a:t>Single</a:t>
            </a:r>
            <a:r>
              <a:rPr lang="ru-RU" sz="1800" dirty="0"/>
              <a:t>() в LINQ?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32330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9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так 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1961</Words>
  <Application>Microsoft Office PowerPoint</Application>
  <PresentationFormat>Экран (16:9)</PresentationFormat>
  <Paragraphs>288</Paragraphs>
  <Slides>69</Slides>
  <Notes>69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9" baseType="lpstr">
      <vt:lpstr>Arial</vt:lpstr>
      <vt:lpstr>Times New Roman</vt:lpstr>
      <vt:lpstr>Courier New</vt:lpstr>
      <vt:lpstr>Roboto</vt:lpstr>
      <vt:lpstr>Cascadia Mono</vt:lpstr>
      <vt:lpstr>Calibri</vt:lpstr>
      <vt:lpstr>SFMono-Regular</vt:lpstr>
      <vt:lpstr>Avenir</vt:lpstr>
      <vt:lpstr>var(--code-font-family)</vt:lpstr>
      <vt:lpstr>Светлая тема</vt:lpstr>
      <vt:lpstr>Linq</vt:lpstr>
      <vt:lpstr>Презентация PowerPoint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Операции linq</vt:lpstr>
      <vt:lpstr>Стандартные операторы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Агрегация</vt:lpstr>
      <vt:lpstr>Агрегация</vt:lpstr>
      <vt:lpstr>Операторы единичного результата</vt:lpstr>
      <vt:lpstr>Операторы, возвращающие единичный результат</vt:lpstr>
      <vt:lpstr>Компараторы</vt:lpstr>
      <vt:lpstr>Общие сведения о компараторах</vt:lpstr>
      <vt:lpstr>Вопросы с собеседований</vt:lpstr>
      <vt:lpstr>Вопросы с собеседований по linq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Нилов Павел Геннадьевич</cp:lastModifiedBy>
  <cp:revision>216</cp:revision>
  <dcterms:modified xsi:type="dcterms:W3CDTF">2024-10-16T10:45:05Z</dcterms:modified>
</cp:coreProperties>
</file>