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DD21-C114-4BC6-8B48-07E9C4427226}" type="datetimeFigureOut">
              <a:rPr lang="en-US" smtClean="0"/>
              <a:t>25-Jun-18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048F6-E4EE-49DB-9E21-A3D465BF7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80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DD21-C114-4BC6-8B48-07E9C4427226}" type="datetimeFigureOut">
              <a:rPr lang="en-US" smtClean="0"/>
              <a:t>25-Jun-18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048F6-E4EE-49DB-9E21-A3D465BF7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34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DD21-C114-4BC6-8B48-07E9C4427226}" type="datetimeFigureOut">
              <a:rPr lang="en-US" smtClean="0"/>
              <a:t>25-Jun-18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048F6-E4EE-49DB-9E21-A3D465BF7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19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DD21-C114-4BC6-8B48-07E9C4427226}" type="datetimeFigureOut">
              <a:rPr lang="en-US" smtClean="0"/>
              <a:t>25-Jun-18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048F6-E4EE-49DB-9E21-A3D465BF7E0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6673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DD21-C114-4BC6-8B48-07E9C4427226}" type="datetimeFigureOut">
              <a:rPr lang="en-US" smtClean="0"/>
              <a:t>25-Jun-18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048F6-E4EE-49DB-9E21-A3D465BF7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629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DD21-C114-4BC6-8B48-07E9C4427226}" type="datetimeFigureOut">
              <a:rPr lang="en-US" smtClean="0"/>
              <a:t>25-Jun-18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048F6-E4EE-49DB-9E21-A3D465BF7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496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DD21-C114-4BC6-8B48-07E9C4427226}" type="datetimeFigureOut">
              <a:rPr lang="en-US" smtClean="0"/>
              <a:t>25-Jun-18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048F6-E4EE-49DB-9E21-A3D465BF7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477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DD21-C114-4BC6-8B48-07E9C4427226}" type="datetimeFigureOut">
              <a:rPr lang="en-US" smtClean="0"/>
              <a:t>25-Jun-18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048F6-E4EE-49DB-9E21-A3D465BF7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896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DD21-C114-4BC6-8B48-07E9C4427226}" type="datetimeFigureOut">
              <a:rPr lang="en-US" smtClean="0"/>
              <a:t>25-Jun-18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048F6-E4EE-49DB-9E21-A3D465BF7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99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DD21-C114-4BC6-8B48-07E9C4427226}" type="datetimeFigureOut">
              <a:rPr lang="en-US" smtClean="0"/>
              <a:t>25-Jun-18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048F6-E4EE-49DB-9E21-A3D465BF7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52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DD21-C114-4BC6-8B48-07E9C4427226}" type="datetimeFigureOut">
              <a:rPr lang="en-US" smtClean="0"/>
              <a:t>25-Jun-18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048F6-E4EE-49DB-9E21-A3D465BF7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097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DD21-C114-4BC6-8B48-07E9C4427226}" type="datetimeFigureOut">
              <a:rPr lang="en-US" smtClean="0"/>
              <a:t>25-Jun-18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048F6-E4EE-49DB-9E21-A3D465BF7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32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DD21-C114-4BC6-8B48-07E9C4427226}" type="datetimeFigureOut">
              <a:rPr lang="en-US" smtClean="0"/>
              <a:t>25-Jun-18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048F6-E4EE-49DB-9E21-A3D465BF7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739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DD21-C114-4BC6-8B48-07E9C4427226}" type="datetimeFigureOut">
              <a:rPr lang="en-US" smtClean="0"/>
              <a:t>25-Jun-18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048F6-E4EE-49DB-9E21-A3D465BF7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025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DD21-C114-4BC6-8B48-07E9C4427226}" type="datetimeFigureOut">
              <a:rPr lang="en-US" smtClean="0"/>
              <a:t>25-Jun-18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048F6-E4EE-49DB-9E21-A3D465BF7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265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DD21-C114-4BC6-8B48-07E9C4427226}" type="datetimeFigureOut">
              <a:rPr lang="en-US" smtClean="0"/>
              <a:t>25-Jun-18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048F6-E4EE-49DB-9E21-A3D465BF7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8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DD21-C114-4BC6-8B48-07E9C4427226}" type="datetimeFigureOut">
              <a:rPr lang="en-US" smtClean="0"/>
              <a:t>25-Jun-18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048F6-E4EE-49DB-9E21-A3D465BF7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631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736DD21-C114-4BC6-8B48-07E9C4427226}" type="datetimeFigureOut">
              <a:rPr lang="en-US" smtClean="0"/>
              <a:t>25-Jun-18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048F6-E4EE-49DB-9E21-A3D465BF7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1459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0614" y="423081"/>
            <a:ext cx="8439422" cy="3507474"/>
          </a:xfrm>
        </p:spPr>
        <p:txBody>
          <a:bodyPr/>
          <a:lstStyle/>
          <a:p>
            <a:r>
              <a:rPr lang="en-US" sz="4000" b="1" dirty="0" smtClean="0">
                <a:solidFill>
                  <a:srgbClr val="00B0F0"/>
                </a:solidFill>
              </a:rPr>
              <a:t>					</a:t>
            </a:r>
            <a:r>
              <a:rPr lang="en-US" sz="4000" b="1" dirty="0" smtClean="0">
                <a:solidFill>
                  <a:schemeClr val="tx1"/>
                </a:solidFill>
              </a:rPr>
              <a:t>Project On</a:t>
            </a:r>
            <a:r>
              <a:rPr lang="en-US" sz="4000" b="1" dirty="0" smtClean="0">
                <a:solidFill>
                  <a:srgbClr val="00B0F0"/>
                </a:solidFill>
              </a:rPr>
              <a:t/>
            </a:r>
            <a:br>
              <a:rPr lang="en-US" sz="4000" b="1" dirty="0" smtClean="0">
                <a:solidFill>
                  <a:srgbClr val="00B0F0"/>
                </a:solidFill>
              </a:rPr>
            </a:br>
            <a:r>
              <a:rPr lang="en-US" sz="4000" b="1" dirty="0" smtClean="0">
                <a:solidFill>
                  <a:srgbClr val="00B0F0"/>
                </a:solidFill>
              </a:rPr>
              <a:t>	HOTEL ROOM MANAGEMENT 									SYSTEM</a:t>
            </a:r>
            <a:endParaRPr lang="en-US" sz="4000" b="1" dirty="0">
              <a:solidFill>
                <a:srgbClr val="00B0F0"/>
              </a:solidFill>
            </a:endParaRPr>
          </a:p>
        </p:txBody>
      </p:sp>
      <p:pic>
        <p:nvPicPr>
          <p:cNvPr id="4" name="Picture 2" descr="Hotel icon">
            <a:extLst>
              <a:ext uri="{FF2B5EF4-FFF2-40B4-BE49-F238E27FC236}">
                <a16:creationId xmlns:a16="http://schemas.microsoft.com/office/drawing/2014/main" xmlns="" id="{F080528F-A170-47DB-A413-B6F5D0763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17" y="4148258"/>
            <a:ext cx="1499616" cy="1499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925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068454" y="1745413"/>
            <a:ext cx="7773338" cy="3395698"/>
          </a:xfrm>
          <a:prstGeom prst="rect">
            <a:avLst/>
          </a:prstGeom>
          <a:ln w="7620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500" b="0" i="0" u="none" strike="noStrike" kern="1200" cap="all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 panose="020B0602020104020603"/>
              </a:rPr>
              <a:t>Thank </a:t>
            </a:r>
            <a:br>
              <a:rPr kumimoji="0" lang="en-US" sz="11500" b="0" i="0" u="none" strike="noStrike" kern="1200" cap="all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 panose="020B0602020104020603"/>
              </a:rPr>
            </a:br>
            <a:r>
              <a:rPr kumimoji="0" lang="en-US" sz="11500" b="0" i="0" u="none" strike="noStrike" kern="1200" cap="all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 panose="020B0602020104020603"/>
              </a:rPr>
              <a:t>You </a:t>
            </a:r>
            <a:r>
              <a:rPr kumimoji="0" lang="en-US" sz="11500" b="0" i="0" u="none" strike="noStrike" kern="1200" cap="all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 panose="020B0602020104020603"/>
                <a:sym typeface="Wingdings" panose="05000000000000000000" pitchFamily="2" charset="2"/>
              </a:rPr>
              <a:t> </a:t>
            </a:r>
            <a:endParaRPr kumimoji="0" lang="en-US" sz="11500" b="0" i="0" u="none" strike="noStrike" kern="1200" cap="all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 panose="020B0602020104020603"/>
            </a:endParaRPr>
          </a:p>
        </p:txBody>
      </p:sp>
    </p:spTree>
    <p:extLst>
      <p:ext uri="{BB962C8B-B14F-4D97-AF65-F5344CB8AC3E}">
        <p14:creationId xmlns:p14="http://schemas.microsoft.com/office/powerpoint/2010/main" val="2584796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1558" y="163773"/>
            <a:ext cx="8825658" cy="1105469"/>
          </a:xfrm>
          <a:ln w="57150">
            <a:solidFill>
              <a:srgbClr val="7030A0"/>
            </a:solidFill>
          </a:ln>
        </p:spPr>
        <p:txBody>
          <a:bodyPr/>
          <a:lstStyle/>
          <a:p>
            <a:r>
              <a:rPr lang="en-US" dirty="0" smtClean="0"/>
              <a:t>	Presented By: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1815152"/>
            <a:ext cx="8825658" cy="3823648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/>
              <a:t>	</a:t>
            </a:r>
            <a:r>
              <a:rPr lang="en-US" b="1" dirty="0"/>
              <a:t>	</a:t>
            </a:r>
            <a:r>
              <a:rPr lang="en-US" b="1" dirty="0" smtClean="0"/>
              <a:t>			</a:t>
            </a:r>
            <a:r>
              <a:rPr lang="en-US" sz="3200" b="1" dirty="0" smtClean="0">
                <a:solidFill>
                  <a:schemeClr val="accent2"/>
                </a:solidFill>
              </a:rPr>
              <a:t> Alvi Adhikary Niloy</a:t>
            </a:r>
          </a:p>
          <a:p>
            <a:r>
              <a:rPr lang="en-US" sz="3200" b="1" dirty="0"/>
              <a:t>	</a:t>
            </a:r>
            <a:r>
              <a:rPr lang="en-US" sz="3200" b="1" dirty="0" smtClean="0"/>
              <a:t>		                </a:t>
            </a:r>
            <a:r>
              <a:rPr lang="en-US" sz="3200" b="1" dirty="0" smtClean="0">
                <a:solidFill>
                  <a:schemeClr val="accent3"/>
                </a:solidFill>
              </a:rPr>
              <a:t>Id : </a:t>
            </a:r>
            <a:r>
              <a:rPr lang="en-US" sz="3200" b="1" dirty="0" smtClean="0"/>
              <a:t>1105065</a:t>
            </a:r>
          </a:p>
          <a:p>
            <a:r>
              <a:rPr lang="en-US" sz="3200" b="1" dirty="0"/>
              <a:t>	</a:t>
            </a:r>
            <a:r>
              <a:rPr lang="en-US" sz="3200" b="1" dirty="0" smtClean="0"/>
              <a:t>				    </a:t>
            </a:r>
            <a:r>
              <a:rPr lang="en-US" sz="3200" b="1" dirty="0" smtClean="0">
                <a:solidFill>
                  <a:schemeClr val="accent3"/>
                </a:solidFill>
              </a:rPr>
              <a:t>level</a:t>
            </a:r>
            <a:r>
              <a:rPr lang="en-US" sz="3200" b="1" dirty="0" smtClean="0"/>
              <a:t>: 2 , </a:t>
            </a:r>
            <a:r>
              <a:rPr lang="en-US" sz="3200" b="1" dirty="0" smtClean="0">
                <a:solidFill>
                  <a:schemeClr val="accent3"/>
                </a:solidFill>
              </a:rPr>
              <a:t>Term</a:t>
            </a:r>
            <a:r>
              <a:rPr lang="en-US" sz="3200" b="1" dirty="0" smtClean="0"/>
              <a:t> : 1</a:t>
            </a:r>
          </a:p>
          <a:p>
            <a:r>
              <a:rPr lang="en-US" sz="3200" b="1" dirty="0"/>
              <a:t>	</a:t>
            </a:r>
            <a:r>
              <a:rPr lang="en-US" sz="3200" b="1" dirty="0" smtClean="0"/>
              <a:t>					  dep.of cse</a:t>
            </a:r>
          </a:p>
          <a:p>
            <a:endParaRPr lang="en-US" sz="3200" b="1" dirty="0" smtClean="0"/>
          </a:p>
          <a:p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807115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		</a:t>
            </a:r>
            <a:r>
              <a:rPr lang="en-US" b="1" dirty="0" smtClean="0">
                <a:solidFill>
                  <a:schemeClr val="tx1"/>
                </a:solidFill>
              </a:rPr>
              <a:t>INTRODUCTION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This system is basically related to hotel management.</a:t>
            </a:r>
          </a:p>
          <a:p>
            <a:r>
              <a:rPr lang="en-US" sz="36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We can add , modify , view data(rooms).</a:t>
            </a:r>
          </a:p>
          <a:p>
            <a:r>
              <a:rPr lang="en-US" sz="36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We can also check whether a room is vacant or booked.</a:t>
            </a:r>
            <a:endParaRPr lang="en-US" sz="36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4139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342332"/>
            <a:ext cx="8825658" cy="1145275"/>
          </a:xfrm>
        </p:spPr>
        <p:txBody>
          <a:bodyPr/>
          <a:lstStyle/>
          <a:p>
            <a:r>
              <a:rPr lang="en-US" sz="5400" b="1" dirty="0" smtClean="0">
                <a:solidFill>
                  <a:schemeClr val="tx1"/>
                </a:solidFill>
              </a:rPr>
              <a:t>			Flow </a:t>
            </a:r>
            <a:r>
              <a:rPr lang="en-US" sz="5400" b="1" dirty="0">
                <a:solidFill>
                  <a:schemeClr val="tx1"/>
                </a:solidFill>
              </a:rPr>
              <a:t>of system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1515566"/>
            <a:ext cx="8825658" cy="4653222"/>
          </a:xfrm>
        </p:spPr>
        <p:txBody>
          <a:bodyPr/>
          <a:lstStyle/>
          <a:p>
            <a:pPr marL="228600" lvl="0" indent="-228600" defTabSz="914400">
              <a:lnSpc>
                <a:spcPct val="120000"/>
              </a:lnSpc>
              <a:buClr>
                <a:prstClr val="black"/>
              </a:buClr>
              <a:buSzTx/>
              <a:buFont typeface="Wingdings" pitchFamily="2" charset="2"/>
              <a:buChar char="§"/>
            </a:pPr>
            <a:r>
              <a:rPr lang="en-US" sz="3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w Cen MT" panose="020B0602020104020603"/>
              </a:rPr>
              <a:t>Hotel room </a:t>
            </a:r>
            <a:r>
              <a:rPr lang="en-US" sz="36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w Cen MT" panose="020B0602020104020603"/>
              </a:rPr>
              <a:t>MANAGEMENT </a:t>
            </a:r>
            <a:r>
              <a:rPr lang="en-US" sz="3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w Cen MT" panose="020B0602020104020603"/>
              </a:rPr>
              <a:t>system:</a:t>
            </a:r>
          </a:p>
          <a:p>
            <a:pPr marL="228600" lvl="0" indent="-228600" defTabSz="914400">
              <a:lnSpc>
                <a:spcPct val="120000"/>
              </a:lnSpc>
              <a:buClr>
                <a:prstClr val="black"/>
              </a:buClr>
              <a:buSzTx/>
              <a:buFont typeface="Wingdings" pitchFamily="2" charset="2"/>
              <a:buChar char="v"/>
            </a:pPr>
            <a:r>
              <a:rPr lang="en-US" sz="3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w Cen MT" panose="020B0602020104020603"/>
              </a:rPr>
              <a:t>Reservation </a:t>
            </a:r>
          </a:p>
          <a:p>
            <a:pPr marL="228600" lvl="0" indent="-228600" defTabSz="914400">
              <a:lnSpc>
                <a:spcPct val="120000"/>
              </a:lnSpc>
              <a:buClr>
                <a:prstClr val="black"/>
              </a:buClr>
              <a:buSzTx/>
              <a:buFont typeface="Wingdings" pitchFamily="2" charset="2"/>
              <a:buChar char="v"/>
            </a:pPr>
            <a:r>
              <a:rPr lang="en-US" sz="3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w Cen MT" panose="020B0602020104020603"/>
              </a:rPr>
              <a:t>Cancellation</a:t>
            </a:r>
          </a:p>
          <a:p>
            <a:pPr marL="228600" lvl="0" indent="-228600" defTabSz="914400">
              <a:lnSpc>
                <a:spcPct val="120000"/>
              </a:lnSpc>
              <a:buClr>
                <a:prstClr val="black"/>
              </a:buClr>
              <a:buSzTx/>
              <a:buFont typeface="Wingdings" pitchFamily="2" charset="2"/>
              <a:buChar char="v"/>
            </a:pPr>
            <a:r>
              <a:rPr lang="en-US" sz="3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w Cen MT" panose="020B0602020104020603"/>
              </a:rPr>
              <a:t>Display status</a:t>
            </a:r>
          </a:p>
          <a:p>
            <a:pPr marL="228600" lvl="0" indent="-228600" defTabSz="914400">
              <a:lnSpc>
                <a:spcPct val="120000"/>
              </a:lnSpc>
              <a:buClr>
                <a:prstClr val="black"/>
              </a:buClr>
              <a:buSzTx/>
              <a:buFont typeface="Wingdings" pitchFamily="2" charset="2"/>
              <a:buChar char="v"/>
            </a:pPr>
            <a:r>
              <a:rPr lang="en-US" sz="3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w Cen MT" panose="020B0602020104020603"/>
              </a:rPr>
              <a:t>Modifying Records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803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81" y="155378"/>
            <a:ext cx="11054685" cy="645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1647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			</a:t>
            </a:r>
            <a:r>
              <a:rPr lang="en-US" b="1" dirty="0" smtClean="0"/>
              <a:t>OUTPUT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7" t="245" r="28857" b="31470"/>
          <a:stretch/>
        </p:blipFill>
        <p:spPr>
          <a:xfrm>
            <a:off x="900752" y="1676399"/>
            <a:ext cx="9376012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54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57150">
            <a:solidFill>
              <a:srgbClr val="7030A0"/>
            </a:solidFill>
          </a:ln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1.BOOKING </a:t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2.VIEWING CUSTOMER RECORDS: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9" t="800" r="55782" b="12126"/>
          <a:stretch/>
        </p:blipFill>
        <p:spPr>
          <a:xfrm>
            <a:off x="646111" y="1996666"/>
            <a:ext cx="9404723" cy="486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09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646" y="480014"/>
            <a:ext cx="9404723" cy="1075831"/>
          </a:xfrm>
          <a:ln w="57150">
            <a:solidFill>
              <a:srgbClr val="7030A0"/>
            </a:solidFill>
          </a:ln>
        </p:spPr>
        <p:txBody>
          <a:bodyPr/>
          <a:lstStyle/>
          <a:p>
            <a:r>
              <a:rPr lang="en-US" sz="4000" dirty="0" smtClean="0"/>
              <a:t>3.FIND WHICH ROOMS ARE ALLOTED</a:t>
            </a:r>
            <a:endParaRPr lang="en-US" sz="4000" dirty="0"/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" t="30812" r="34829"/>
          <a:stretch/>
        </p:blipFill>
        <p:spPr>
          <a:xfrm>
            <a:off x="941696" y="1651379"/>
            <a:ext cx="9921921" cy="458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83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370832"/>
            <a:ext cx="9404723" cy="1021240"/>
          </a:xfrm>
          <a:ln w="57150">
            <a:solidFill>
              <a:srgbClr val="7030A0"/>
            </a:solidFill>
          </a:ln>
        </p:spPr>
        <p:txBody>
          <a:bodyPr/>
          <a:lstStyle/>
          <a:p>
            <a:r>
              <a:rPr lang="en-US" b="1" dirty="0" smtClean="0"/>
              <a:t>4. EDIT RECORDS</a:t>
            </a:r>
            <a:endParaRPr lang="en-US" b="1" dirty="0"/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94" b="365"/>
          <a:stretch/>
        </p:blipFill>
        <p:spPr>
          <a:xfrm>
            <a:off x="928994" y="1604023"/>
            <a:ext cx="9121840" cy="505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95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0"/>
            <a:ext cx="9404723" cy="1400530"/>
          </a:xfrm>
        </p:spPr>
        <p:txBody>
          <a:bodyPr/>
          <a:lstStyle/>
          <a:p>
            <a:r>
              <a:rPr lang="en-US" dirty="0" smtClean="0"/>
              <a:t>						    </a:t>
            </a:r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3437" y="879212"/>
            <a:ext cx="8946541" cy="1577386"/>
          </a:xfrm>
        </p:spPr>
        <p:txBody>
          <a:bodyPr/>
          <a:lstStyle/>
          <a:p>
            <a:r>
              <a:rPr lang="en-US" b="1" dirty="0" smtClean="0">
                <a:solidFill>
                  <a:schemeClr val="accent3"/>
                </a:solidFill>
              </a:rPr>
              <a:t>Quiet efficient &amp; </a:t>
            </a:r>
            <a:r>
              <a:rPr lang="en-US" b="1" dirty="0" err="1" smtClean="0">
                <a:solidFill>
                  <a:schemeClr val="accent3"/>
                </a:solidFill>
              </a:rPr>
              <a:t>organazied</a:t>
            </a:r>
            <a:r>
              <a:rPr lang="en-US" b="1" dirty="0" smtClean="0">
                <a:solidFill>
                  <a:schemeClr val="accent3"/>
                </a:solidFill>
              </a:rPr>
              <a:t> system for hotel management</a:t>
            </a:r>
          </a:p>
          <a:p>
            <a:endParaRPr lang="en-US" b="1" dirty="0">
              <a:solidFill>
                <a:schemeClr val="accent3"/>
              </a:solidFill>
            </a:endParaRPr>
          </a:p>
          <a:p>
            <a:r>
              <a:rPr lang="en-US" b="1" dirty="0" smtClean="0">
                <a:solidFill>
                  <a:schemeClr val="accent3"/>
                </a:solidFill>
              </a:rPr>
              <a:t>Except , there is </a:t>
            </a:r>
            <a:r>
              <a:rPr lang="en-US" b="1" dirty="0">
                <a:solidFill>
                  <a:schemeClr val="accent3"/>
                </a:solidFill>
              </a:rPr>
              <a:t>one </a:t>
            </a:r>
            <a:r>
              <a:rPr lang="en-US" b="1" dirty="0" smtClean="0">
                <a:solidFill>
                  <a:schemeClr val="accent3"/>
                </a:solidFill>
              </a:rPr>
              <a:t>drawback </a:t>
            </a:r>
            <a:r>
              <a:rPr lang="en-US" b="1" dirty="0">
                <a:solidFill>
                  <a:schemeClr val="accent3"/>
                </a:solidFill>
              </a:rPr>
              <a:t>, </a:t>
            </a:r>
            <a:r>
              <a:rPr lang="en-US" b="1" dirty="0" smtClean="0">
                <a:solidFill>
                  <a:srgbClr val="FF0000"/>
                </a:solidFill>
              </a:rPr>
              <a:t>When </a:t>
            </a:r>
            <a:r>
              <a:rPr lang="en-US" b="1" dirty="0">
                <a:solidFill>
                  <a:srgbClr val="FF0000"/>
                </a:solidFill>
              </a:rPr>
              <a:t>we try to display the </a:t>
            </a:r>
            <a:r>
              <a:rPr lang="en-US" b="1" dirty="0" err="1">
                <a:solidFill>
                  <a:srgbClr val="FF0000"/>
                </a:solidFill>
              </a:rPr>
              <a:t>records,it</a:t>
            </a:r>
            <a:r>
              <a:rPr lang="en-US" b="1" dirty="0">
                <a:solidFill>
                  <a:srgbClr val="FF0000"/>
                </a:solidFill>
              </a:rPr>
              <a:t> shows same record twice.</a:t>
            </a:r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" t="30812" r="34829"/>
          <a:stretch/>
        </p:blipFill>
        <p:spPr>
          <a:xfrm>
            <a:off x="1530021" y="2456598"/>
            <a:ext cx="8393372" cy="387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70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64</TotalTime>
  <Words>79</Words>
  <Application>Microsoft Office PowerPoint</Application>
  <PresentationFormat>Widescreen</PresentationFormat>
  <Paragraphs>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Century Gothic</vt:lpstr>
      <vt:lpstr>Tw Cen MT</vt:lpstr>
      <vt:lpstr>Wingdings</vt:lpstr>
      <vt:lpstr>Wingdings 3</vt:lpstr>
      <vt:lpstr>Ion</vt:lpstr>
      <vt:lpstr>     Project On  HOTEL ROOM MANAGEMENT          SYSTEM</vt:lpstr>
      <vt:lpstr>      INTRODUCTION</vt:lpstr>
      <vt:lpstr>   Flow of system</vt:lpstr>
      <vt:lpstr>PowerPoint Presentation</vt:lpstr>
      <vt:lpstr>       OUTPUT</vt:lpstr>
      <vt:lpstr>1.BOOKING  2.VIEWING CUSTOMER RECORDS:</vt:lpstr>
      <vt:lpstr>3.FIND WHICH ROOMS ARE ALLOTED</vt:lpstr>
      <vt:lpstr>4. EDIT RECORDS</vt:lpstr>
      <vt:lpstr>          CONCLUSION</vt:lpstr>
      <vt:lpstr>PowerPoint Presentation</vt:lpstr>
      <vt:lpstr> Presented By: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ON  HOTEL ROOM MANAGEMENT          SYSTEM</dc:title>
  <dc:creator>ASUS</dc:creator>
  <cp:lastModifiedBy>ASUS</cp:lastModifiedBy>
  <cp:revision>9</cp:revision>
  <dcterms:created xsi:type="dcterms:W3CDTF">2018-06-24T19:54:43Z</dcterms:created>
  <dcterms:modified xsi:type="dcterms:W3CDTF">2018-06-24T20:58:58Z</dcterms:modified>
</cp:coreProperties>
</file>