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Energy Prodution</c:v>
                </c:pt>
                <c:pt idx="1">
                  <c:v>Industry</c:v>
                </c:pt>
                <c:pt idx="2">
                  <c:v>Agriculture</c:v>
                </c:pt>
                <c:pt idx="3">
                  <c:v>Deforestation and Land Use</c:v>
                </c:pt>
                <c:pt idx="4">
                  <c:v>transportation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5-4811-A4D3-A24F5BD8B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711007"/>
        <c:axId val="449269183"/>
      </c:radarChart>
      <c:catAx>
        <c:axId val="324711007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49269183"/>
        <c:auto val="1"/>
        <c:lblAlgn val="ctr"/>
        <c:lblOffset val="100"/>
        <c:noMultiLvlLbl val="0"/>
      </c:catAx>
      <c:valAx>
        <c:axId val="449269183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4711007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8140-4B24-4676-93FF-EA4A1455C8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08902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Welcome to the Presentation of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Azharul Islam</a:t>
            </a:r>
          </a:p>
        </p:txBody>
      </p:sp>
      <p:pic>
        <p:nvPicPr>
          <p:cNvPr id="4" name="Picture 3" descr="Global-Warming-in-Nig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657600" cy="204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Causes of Global Warming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Human Activities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Burning of Fossil fuels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Deforestation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Natural Factors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Volcanic Eruptions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Solar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Feedback Mechanism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Melting Icecaps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Effects of Global Warming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02238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r>
                        <a:rPr lang="en-US" dirty="0"/>
                        <a:t>Rising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global temperature, More frequent</a:t>
                      </a:r>
                      <a:r>
                        <a:rPr lang="en-US" baseline="0" dirty="0"/>
                        <a:t> heat waves.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706">
                <a:tc>
                  <a:txBody>
                    <a:bodyPr/>
                    <a:lstStyle/>
                    <a:p>
                      <a:r>
                        <a:rPr lang="en-US" dirty="0"/>
                        <a:t>Sea Level Rise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Costal flooding and submersion</a:t>
                      </a:r>
                      <a:r>
                        <a:rPr lang="en-US" baseline="0" dirty="0"/>
                        <a:t> of low-lying areas due to melting ice and thermal expansion.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Ocean Changes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Ocean Acidification,</a:t>
                      </a:r>
                      <a:r>
                        <a:rPr lang="en-US" baseline="0" dirty="0"/>
                        <a:t> Coral Bleaching.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Ecosystem shifts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Altered migration patterns.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Contribution of various Sectors to Global Warming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328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Some snaps of Global warming</a:t>
            </a: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828800"/>
            <a:ext cx="3124200" cy="146685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2971800" cy="1977598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886200"/>
            <a:ext cx="2771775" cy="184449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1771650"/>
            <a:ext cx="27527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7432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latin typeface="Bahnschrift Condensed" panose="020B0502040204020203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Condensed</vt:lpstr>
      <vt:lpstr>Bell MT</vt:lpstr>
      <vt:lpstr>Calibri</vt:lpstr>
      <vt:lpstr>Times New Roman</vt:lpstr>
      <vt:lpstr>Wingdings</vt:lpstr>
      <vt:lpstr>Office Theme</vt:lpstr>
      <vt:lpstr>Global warming</vt:lpstr>
      <vt:lpstr>Causes of Global Warming</vt:lpstr>
      <vt:lpstr>Effects of Global Warming</vt:lpstr>
      <vt:lpstr>Contribution of various Sectors to Global Warming</vt:lpstr>
      <vt:lpstr>Some snaps of Global warming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USER</dc:creator>
  <cp:lastModifiedBy>Azharul Islam</cp:lastModifiedBy>
  <cp:revision>4</cp:revision>
  <dcterms:created xsi:type="dcterms:W3CDTF">2024-12-09T16:29:33Z</dcterms:created>
  <dcterms:modified xsi:type="dcterms:W3CDTF">2024-12-10T06:56:59Z</dcterms:modified>
</cp:coreProperties>
</file>