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74" r:id="rId9"/>
    <p:sldId id="276" r:id="rId10"/>
    <p:sldId id="275" r:id="rId11"/>
    <p:sldId id="269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27D60-2666-4E71-90C6-1D84DB9FAFF4}" v="952" dt="2022-03-27T21:25:49.093"/>
    <p1510:client id="{2F189A25-1A0A-4484-A63C-77516D8C0736}" v="533" dt="2022-03-28T10:25:49.793"/>
    <p1510:client id="{48C1B903-1C08-4BF0-8C79-F63CC3F193E4}" v="514" dt="2022-03-27T10:37:17.692"/>
    <p1510:client id="{7445D254-B69C-444D-9698-E1B2583231CB}" v="187" dt="2022-03-27T21:32:20.115"/>
    <p1510:client id="{B5AA0743-C797-484D-B823-47CEBCE81BCF}" v="144" dt="2022-03-26T18:30:35.892"/>
    <p1510:client id="{F5A963E6-B2CA-48B2-AD67-A53AECD50108}" v="44" dt="2022-03-28T10:35:5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7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nag Sai Udaykumar" userId="44ad0e2733d7a09f" providerId="Windows Live" clId="Web-{B5AA0743-C797-484D-B823-47CEBCE81BCF}"/>
    <pc:docChg chg="mod addSld modSld sldOrd addMainMaster delMainMaster modMainMaster setSldSz">
      <pc:chgData name="Gurunag Sai Udaykumar" userId="44ad0e2733d7a09f" providerId="Windows Live" clId="Web-{B5AA0743-C797-484D-B823-47CEBCE81BCF}" dt="2022-03-26T18:30:35.892" v="134" actId="14100"/>
      <pc:docMkLst>
        <pc:docMk/>
      </pc:docMkLst>
      <pc:sldChg chg="modSp mod modClrScheme chgLayout">
        <pc:chgData name="Gurunag Sai Udaykumar" userId="44ad0e2733d7a09f" providerId="Windows Live" clId="Web-{B5AA0743-C797-484D-B823-47CEBCE81BCF}" dt="2022-03-26T18:30:35.892" v="134" actId="14100"/>
        <pc:sldMkLst>
          <pc:docMk/>
          <pc:sldMk cId="521040635" sldId="256"/>
        </pc:sldMkLst>
        <pc:spChg chg="mod ord">
          <ac:chgData name="Gurunag Sai Udaykumar" userId="44ad0e2733d7a09f" providerId="Windows Live" clId="Web-{B5AA0743-C797-484D-B823-47CEBCE81BCF}" dt="2022-03-26T18:30:35.892" v="134" actId="14100"/>
          <ac:spMkLst>
            <pc:docMk/>
            <pc:sldMk cId="521040635" sldId="256"/>
            <ac:spMk id="2" creationId="{00000000-0000-0000-0000-000000000000}"/>
          </ac:spMkLst>
        </pc:spChg>
        <pc:spChg chg="mod ord">
          <ac:chgData name="Gurunag Sai Udaykumar" userId="44ad0e2733d7a09f" providerId="Windows Live" clId="Web-{B5AA0743-C797-484D-B823-47CEBCE81BCF}" dt="2022-03-26T18:25:33.415" v="1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Gurunag Sai Udaykumar" userId="44ad0e2733d7a09f" providerId="Windows Live" clId="Web-{B5AA0743-C797-484D-B823-47CEBCE81BCF}" dt="2022-03-26T18:29:53.516" v="125" actId="20577"/>
        <pc:sldMkLst>
          <pc:docMk/>
          <pc:sldMk cId="3849757121" sldId="257"/>
        </pc:sldMkLst>
        <pc:spChg chg="mod">
          <ac:chgData name="Gurunag Sai Udaykumar" userId="44ad0e2733d7a09f" providerId="Windows Live" clId="Web-{B5AA0743-C797-484D-B823-47CEBCE81BCF}" dt="2022-03-26T18:26:42.839" v="21" actId="20577"/>
          <ac:spMkLst>
            <pc:docMk/>
            <pc:sldMk cId="3849757121" sldId="257"/>
            <ac:spMk id="2" creationId="{FFFDB9AF-E3A5-2AFE-BA90-0739FE029E02}"/>
          </ac:spMkLst>
        </pc:spChg>
        <pc:spChg chg="mod">
          <ac:chgData name="Gurunag Sai Udaykumar" userId="44ad0e2733d7a09f" providerId="Windows Live" clId="Web-{B5AA0743-C797-484D-B823-47CEBCE81BCF}" dt="2022-03-26T18:29:53.516" v="125" actId="20577"/>
          <ac:spMkLst>
            <pc:docMk/>
            <pc:sldMk cId="3849757121" sldId="257"/>
            <ac:spMk id="3" creationId="{2497A740-1C3E-05D3-C526-05A7677F353A}"/>
          </ac:spMkLst>
        </pc:spChg>
      </pc:sldChg>
      <pc:sldChg chg="modSp new">
        <pc:chgData name="Gurunag Sai Udaykumar" userId="44ad0e2733d7a09f" providerId="Windows Live" clId="Web-{B5AA0743-C797-484D-B823-47CEBCE81BCF}" dt="2022-03-26T18:26:50.417" v="25" actId="20577"/>
        <pc:sldMkLst>
          <pc:docMk/>
          <pc:sldMk cId="1498143404" sldId="258"/>
        </pc:sldMkLst>
        <pc:spChg chg="mod">
          <ac:chgData name="Gurunag Sai Udaykumar" userId="44ad0e2733d7a09f" providerId="Windows Live" clId="Web-{B5AA0743-C797-484D-B823-47CEBCE81BCF}" dt="2022-03-26T18:26:50.417" v="25" actId="20577"/>
          <ac:spMkLst>
            <pc:docMk/>
            <pc:sldMk cId="1498143404" sldId="258"/>
            <ac:spMk id="2" creationId="{774A848C-A590-BB48-1E15-6E4D189CE510}"/>
          </ac:spMkLst>
        </pc:spChg>
      </pc:sldChg>
      <pc:sldChg chg="modSp new">
        <pc:chgData name="Gurunag Sai Udaykumar" userId="44ad0e2733d7a09f" providerId="Windows Live" clId="Web-{B5AA0743-C797-484D-B823-47CEBCE81BCF}" dt="2022-03-26T18:30:01.329" v="127" actId="20577"/>
        <pc:sldMkLst>
          <pc:docMk/>
          <pc:sldMk cId="135141767" sldId="259"/>
        </pc:sldMkLst>
        <pc:spChg chg="mod">
          <ac:chgData name="Gurunag Sai Udaykumar" userId="44ad0e2733d7a09f" providerId="Windows Live" clId="Web-{B5AA0743-C797-484D-B823-47CEBCE81BCF}" dt="2022-03-26T18:30:01.329" v="127" actId="20577"/>
          <ac:spMkLst>
            <pc:docMk/>
            <pc:sldMk cId="135141767" sldId="259"/>
            <ac:spMk id="2" creationId="{50C35983-94E7-0E35-5B39-15770D2D20C0}"/>
          </ac:spMkLst>
        </pc:spChg>
      </pc:sldChg>
      <pc:sldChg chg="modSp new ord">
        <pc:chgData name="Gurunag Sai Udaykumar" userId="44ad0e2733d7a09f" providerId="Windows Live" clId="Web-{B5AA0743-C797-484D-B823-47CEBCE81BCF}" dt="2022-03-26T18:30:14.079" v="130" actId="20577"/>
        <pc:sldMkLst>
          <pc:docMk/>
          <pc:sldMk cId="1273893743" sldId="260"/>
        </pc:sldMkLst>
        <pc:spChg chg="mod">
          <ac:chgData name="Gurunag Sai Udaykumar" userId="44ad0e2733d7a09f" providerId="Windows Live" clId="Web-{B5AA0743-C797-484D-B823-47CEBCE81BCF}" dt="2022-03-26T18:30:14.079" v="130" actId="20577"/>
          <ac:spMkLst>
            <pc:docMk/>
            <pc:sldMk cId="1273893743" sldId="260"/>
            <ac:spMk id="2" creationId="{03D46EAF-0056-6942-73C9-0AA90F66A74A}"/>
          </ac:spMkLst>
        </pc:spChg>
      </pc:sldChg>
      <pc:sldChg chg="modSp new ord">
        <pc:chgData name="Gurunag Sai Udaykumar" userId="44ad0e2733d7a09f" providerId="Windows Live" clId="Web-{B5AA0743-C797-484D-B823-47CEBCE81BCF}" dt="2022-03-26T18:30:21.189" v="133"/>
        <pc:sldMkLst>
          <pc:docMk/>
          <pc:sldMk cId="4093855891" sldId="261"/>
        </pc:sldMkLst>
        <pc:spChg chg="mod">
          <ac:chgData name="Gurunag Sai Udaykumar" userId="44ad0e2733d7a09f" providerId="Windows Live" clId="Web-{B5AA0743-C797-484D-B823-47CEBCE81BCF}" dt="2022-03-26T18:27:08.887" v="39" actId="20577"/>
          <ac:spMkLst>
            <pc:docMk/>
            <pc:sldMk cId="4093855891" sldId="261"/>
            <ac:spMk id="2" creationId="{1138663A-ADA1-EC99-08C6-7CD74C34AC8C}"/>
          </ac:spMkLst>
        </pc:spChg>
      </pc:sldChg>
      <pc:sldChg chg="modSp new">
        <pc:chgData name="Gurunag Sai Udaykumar" userId="44ad0e2733d7a09f" providerId="Windows Live" clId="Web-{B5AA0743-C797-484D-B823-47CEBCE81BCF}" dt="2022-03-26T18:27:15.793" v="48" actId="20577"/>
        <pc:sldMkLst>
          <pc:docMk/>
          <pc:sldMk cId="1492059916" sldId="262"/>
        </pc:sldMkLst>
        <pc:spChg chg="mod">
          <ac:chgData name="Gurunag Sai Udaykumar" userId="44ad0e2733d7a09f" providerId="Windows Live" clId="Web-{B5AA0743-C797-484D-B823-47CEBCE81BCF}" dt="2022-03-26T18:27:15.793" v="48" actId="20577"/>
          <ac:spMkLst>
            <pc:docMk/>
            <pc:sldMk cId="1492059916" sldId="262"/>
            <ac:spMk id="2" creationId="{108053B1-BA1C-40CA-3EBE-222A1961E3AE}"/>
          </ac:spMkLst>
        </pc:spChg>
      </pc:sldChg>
      <pc:sldMasterChg chg="modSp del delSldLayout modSldLayout">
        <pc:chgData name="Gurunag Sai Udaykumar" userId="44ad0e2733d7a09f" providerId="Windows Live" clId="Web-{B5AA0743-C797-484D-B823-47CEBCE81BCF}" dt="2022-03-26T18:25:33.415" v="1"/>
        <pc:sldMasterMkLst>
          <pc:docMk/>
          <pc:sldMasterMk cId="0" sldId="2147483648"/>
        </pc:sldMasterMkLst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urunag Sai Udaykumar" userId="44ad0e2733d7a09f" providerId="Windows Live" clId="Web-{B5AA0743-C797-484D-B823-47CEBCE81BCF}" dt="2022-03-26T18:25:33.290" v="0"/>
          <ac:spMkLst>
            <pc:docMk/>
            <pc:sldMasterMk cId="0" sldId="2147483648"/>
            <ac:spMk id="6" creationId="{00000000-0000-0000-0000-000000000000}"/>
          </ac:spMkLst>
        </pc:spChg>
        <pc:grpChg chg="mod">
          <ac:chgData name="Gurunag Sai Udaykumar" userId="44ad0e2733d7a09f" providerId="Windows Live" clId="Web-{B5AA0743-C797-484D-B823-47CEBCE81BCF}" dt="2022-03-26T18:25:33.290" v="0"/>
          <ac:grpSpMkLst>
            <pc:docMk/>
            <pc:sldMasterMk cId="0" sldId="2147483648"/>
            <ac:grpSpMk id="7" creationId="{00000000-0000-0000-0000-000000000000}"/>
          </ac:grpSpMkLst>
        </pc:grp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49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grpChg chg="mod">
            <ac:chgData name="Gurunag Sai Udaykumar" userId="44ad0e2733d7a09f" providerId="Windows Live" clId="Web-{B5AA0743-C797-484D-B823-47CEBCE81BCF}" dt="2022-03-26T18:25:33.290" v="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0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1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3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4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5"/>
          </pc:sldLayoutMkLst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7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59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0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1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2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3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4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5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 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6"/>
          </pc:sldLayoutMkLst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Gurunag Sai Udaykumar" userId="44ad0e2733d7a09f" providerId="Windows Live" clId="Web-{B5AA0743-C797-484D-B823-47CEBCE81BCF}" dt="2022-03-26T18:25:33.290" v="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  <pc:sldLayoutChg chg="del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addSldLayout modSldLayout">
        <pc:chgData name="Gurunag Sai Udaykumar" userId="44ad0e2733d7a09f" providerId="Windows Live" clId="Web-{B5AA0743-C797-484D-B823-47CEBCE81BCF}" dt="2022-03-26T18:25:33.415" v="1"/>
        <pc:sldMasterMkLst>
          <pc:docMk/>
          <pc:sldMasterMk cId="4136617939" sldId="2147483668"/>
        </pc:sldMasterMkLst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275904054" sldId="2147483669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3481815758" sldId="2147483670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509815260" sldId="2147483671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2576885062" sldId="2147483672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3025082308" sldId="2147483673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570575074" sldId="2147483674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2008547500" sldId="2147483675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358416719" sldId="2147483676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686960029" sldId="2147483677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756885283" sldId="2147483678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968701439" sldId="2147483679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4102163358" sldId="2147483680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4168801826" sldId="2147483681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1720097742" sldId="2147483682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2998876557" sldId="2147483683"/>
          </pc:sldLayoutMkLst>
        </pc:sldLayoutChg>
        <pc:sldLayoutChg chg="add mod replId">
          <pc:chgData name="Gurunag Sai Udaykumar" userId="44ad0e2733d7a09f" providerId="Windows Live" clId="Web-{B5AA0743-C797-484D-B823-47CEBCE81BCF}" dt="2022-03-26T18:25:33.415" v="1"/>
          <pc:sldLayoutMkLst>
            <pc:docMk/>
            <pc:sldMasterMk cId="4136617939" sldId="2147483668"/>
            <pc:sldLayoutMk cId="58852422" sldId="2147483684"/>
          </pc:sldLayoutMkLst>
        </pc:sldLayoutChg>
      </pc:sldMasterChg>
    </pc:docChg>
  </pc:docChgLst>
  <pc:docChgLst>
    <pc:chgData clId="Web-{48C1B903-1C08-4BF0-8C79-F63CC3F193E4}"/>
    <pc:docChg chg="modSld">
      <pc:chgData name="" userId="" providerId="" clId="Web-{48C1B903-1C08-4BF0-8C79-F63CC3F193E4}" dt="2022-03-27T08:50:45.988" v="0" actId="20577"/>
      <pc:docMkLst>
        <pc:docMk/>
      </pc:docMkLst>
      <pc:sldChg chg="modSp">
        <pc:chgData name="" userId="" providerId="" clId="Web-{48C1B903-1C08-4BF0-8C79-F63CC3F193E4}" dt="2022-03-27T08:50:45.988" v="0" actId="20577"/>
        <pc:sldMkLst>
          <pc:docMk/>
          <pc:sldMk cId="1498143404" sldId="258"/>
        </pc:sldMkLst>
        <pc:spChg chg="mod">
          <ac:chgData name="" userId="" providerId="" clId="Web-{48C1B903-1C08-4BF0-8C79-F63CC3F193E4}" dt="2022-03-27T08:50:45.988" v="0" actId="20577"/>
          <ac:spMkLst>
            <pc:docMk/>
            <pc:sldMk cId="1498143404" sldId="258"/>
            <ac:spMk id="3" creationId="{6C85BB88-750F-29E9-ECAA-5B4411120BB8}"/>
          </ac:spMkLst>
        </pc:spChg>
      </pc:sldChg>
    </pc:docChg>
  </pc:docChgLst>
  <pc:docChgLst>
    <pc:chgData name="Gurunag Sai Udaykumar" userId="44ad0e2733d7a09f" providerId="Windows Live" clId="Web-{2F189A25-1A0A-4484-A63C-77516D8C0736}"/>
    <pc:docChg chg="addSld delSld modSld">
      <pc:chgData name="Gurunag Sai Udaykumar" userId="44ad0e2733d7a09f" providerId="Windows Live" clId="Web-{2F189A25-1A0A-4484-A63C-77516D8C0736}" dt="2022-03-28T10:25:49.793" v="513" actId="20577"/>
      <pc:docMkLst>
        <pc:docMk/>
      </pc:docMkLst>
      <pc:sldChg chg="modSp del">
        <pc:chgData name="Gurunag Sai Udaykumar" userId="44ad0e2733d7a09f" providerId="Windows Live" clId="Web-{2F189A25-1A0A-4484-A63C-77516D8C0736}" dt="2022-03-28T10:15:39.245" v="173"/>
        <pc:sldMkLst>
          <pc:docMk/>
          <pc:sldMk cId="1492059916" sldId="262"/>
        </pc:sldMkLst>
        <pc:spChg chg="mod">
          <ac:chgData name="Gurunag Sai Udaykumar" userId="44ad0e2733d7a09f" providerId="Windows Live" clId="Web-{2F189A25-1A0A-4484-A63C-77516D8C0736}" dt="2022-03-28T10:15:35.385" v="172" actId="1076"/>
          <ac:spMkLst>
            <pc:docMk/>
            <pc:sldMk cId="1492059916" sldId="262"/>
            <ac:spMk id="2" creationId="{108053B1-BA1C-40CA-3EBE-222A1961E3AE}"/>
          </ac:spMkLst>
        </pc:spChg>
      </pc:sldChg>
      <pc:sldChg chg="modSp">
        <pc:chgData name="Gurunag Sai Udaykumar" userId="44ad0e2733d7a09f" providerId="Windows Live" clId="Web-{2F189A25-1A0A-4484-A63C-77516D8C0736}" dt="2022-03-28T10:07:05.762" v="31" actId="14100"/>
        <pc:sldMkLst>
          <pc:docMk/>
          <pc:sldMk cId="2416813008" sldId="263"/>
        </pc:sldMkLst>
        <pc:spChg chg="mod">
          <ac:chgData name="Gurunag Sai Udaykumar" userId="44ad0e2733d7a09f" providerId="Windows Live" clId="Web-{2F189A25-1A0A-4484-A63C-77516D8C0736}" dt="2022-03-28T10:07:05.762" v="31" actId="14100"/>
          <ac:spMkLst>
            <pc:docMk/>
            <pc:sldMk cId="2416813008" sldId="263"/>
            <ac:spMk id="9" creationId="{0112FDD3-57F8-D1D8-8A1A-E575EBFF49A4}"/>
          </ac:spMkLst>
        </pc:spChg>
      </pc:sldChg>
      <pc:sldChg chg="addSp delSp modSp">
        <pc:chgData name="Gurunag Sai Udaykumar" userId="44ad0e2733d7a09f" providerId="Windows Live" clId="Web-{2F189A25-1A0A-4484-A63C-77516D8C0736}" dt="2022-03-28T10:22:26.272" v="371" actId="1076"/>
        <pc:sldMkLst>
          <pc:docMk/>
          <pc:sldMk cId="1666512802" sldId="267"/>
        </pc:sldMkLst>
        <pc:spChg chg="add mod">
          <ac:chgData name="Gurunag Sai Udaykumar" userId="44ad0e2733d7a09f" providerId="Windows Live" clId="Web-{2F189A25-1A0A-4484-A63C-77516D8C0736}" dt="2022-03-28T10:22:26.272" v="371" actId="1076"/>
          <ac:spMkLst>
            <pc:docMk/>
            <pc:sldMk cId="1666512802" sldId="267"/>
            <ac:spMk id="7" creationId="{CC0FDFFA-7B38-2340-BD63-6548CDED297C}"/>
          </ac:spMkLst>
        </pc:spChg>
        <pc:picChg chg="del">
          <ac:chgData name="Gurunag Sai Udaykumar" userId="44ad0e2733d7a09f" providerId="Windows Live" clId="Web-{2F189A25-1A0A-4484-A63C-77516D8C0736}" dt="2022-03-28T10:21:37.396" v="361"/>
          <ac:picMkLst>
            <pc:docMk/>
            <pc:sldMk cId="1666512802" sldId="267"/>
            <ac:picMk id="3" creationId="{FDEB4A1A-99AC-BB24-61DC-75E0664B8784}"/>
          </ac:picMkLst>
        </pc:picChg>
        <pc:picChg chg="add mod">
          <ac:chgData name="Gurunag Sai Udaykumar" userId="44ad0e2733d7a09f" providerId="Windows Live" clId="Web-{2F189A25-1A0A-4484-A63C-77516D8C0736}" dt="2022-03-28T10:22:14.365" v="368" actId="1076"/>
          <ac:picMkLst>
            <pc:docMk/>
            <pc:sldMk cId="1666512802" sldId="267"/>
            <ac:picMk id="4" creationId="{E086D7ED-E4A6-DD97-4D88-AB82C83F1518}"/>
          </ac:picMkLst>
        </pc:picChg>
      </pc:sldChg>
      <pc:sldChg chg="modSp">
        <pc:chgData name="Gurunag Sai Udaykumar" userId="44ad0e2733d7a09f" providerId="Windows Live" clId="Web-{2F189A25-1A0A-4484-A63C-77516D8C0736}" dt="2022-03-28T10:25:49.793" v="513" actId="20577"/>
        <pc:sldMkLst>
          <pc:docMk/>
          <pc:sldMk cId="2735128996" sldId="269"/>
        </pc:sldMkLst>
        <pc:spChg chg="mod">
          <ac:chgData name="Gurunag Sai Udaykumar" userId="44ad0e2733d7a09f" providerId="Windows Live" clId="Web-{2F189A25-1A0A-4484-A63C-77516D8C0736}" dt="2022-03-28T10:25:49.793" v="513" actId="20577"/>
          <ac:spMkLst>
            <pc:docMk/>
            <pc:sldMk cId="2735128996" sldId="269"/>
            <ac:spMk id="3" creationId="{195FFF00-26D7-366B-2B3F-1EE1949ED8C4}"/>
          </ac:spMkLst>
        </pc:spChg>
      </pc:sldChg>
      <pc:sldChg chg="addSp delSp modSp new">
        <pc:chgData name="Gurunag Sai Udaykumar" userId="44ad0e2733d7a09f" providerId="Windows Live" clId="Web-{2F189A25-1A0A-4484-A63C-77516D8C0736}" dt="2022-03-28T10:10:22.064" v="152"/>
        <pc:sldMkLst>
          <pc:docMk/>
          <pc:sldMk cId="2973435705" sldId="270"/>
        </pc:sldMkLst>
        <pc:spChg chg="mod">
          <ac:chgData name="Gurunag Sai Udaykumar" userId="44ad0e2733d7a09f" providerId="Windows Live" clId="Web-{2F189A25-1A0A-4484-A63C-77516D8C0736}" dt="2022-03-28T10:04:57.446" v="3" actId="20577"/>
          <ac:spMkLst>
            <pc:docMk/>
            <pc:sldMk cId="2973435705" sldId="270"/>
            <ac:spMk id="2" creationId="{BEC9AE5A-FD1D-7516-D109-D03B261652D9}"/>
          </ac:spMkLst>
        </pc:spChg>
        <pc:spChg chg="add del">
          <ac:chgData name="Gurunag Sai Udaykumar" userId="44ad0e2733d7a09f" providerId="Windows Live" clId="Web-{2F189A25-1A0A-4484-A63C-77516D8C0736}" dt="2022-03-28T10:05:31.603" v="10"/>
          <ac:spMkLst>
            <pc:docMk/>
            <pc:sldMk cId="2973435705" sldId="270"/>
            <ac:spMk id="3" creationId="{6E2B0E7E-F742-AF79-B3D4-6E215539295D}"/>
          </ac:spMkLst>
        </pc:spChg>
        <pc:spChg chg="add del mod">
          <ac:chgData name="Gurunag Sai Udaykumar" userId="44ad0e2733d7a09f" providerId="Windows Live" clId="Web-{2F189A25-1A0A-4484-A63C-77516D8C0736}" dt="2022-03-28T10:05:09.368" v="8"/>
          <ac:spMkLst>
            <pc:docMk/>
            <pc:sldMk cId="2973435705" sldId="270"/>
            <ac:spMk id="6" creationId="{E2076E8C-D9A3-BF81-3457-EF17248CC37E}"/>
          </ac:spMkLst>
        </pc:spChg>
        <pc:spChg chg="add mod">
          <ac:chgData name="Gurunag Sai Udaykumar" userId="44ad0e2733d7a09f" providerId="Windows Live" clId="Web-{2F189A25-1A0A-4484-A63C-77516D8C0736}" dt="2022-03-28T10:05:37.447" v="14" actId="1076"/>
          <ac:spMkLst>
            <pc:docMk/>
            <pc:sldMk cId="2973435705" sldId="270"/>
            <ac:spMk id="9" creationId="{EDD01B47-3719-8B00-A966-64B373F9AA94}"/>
          </ac:spMkLst>
        </pc:spChg>
        <pc:spChg chg="add del mod">
          <ac:chgData name="Gurunag Sai Udaykumar" userId="44ad0e2733d7a09f" providerId="Windows Live" clId="Web-{2F189A25-1A0A-4484-A63C-77516D8C0736}" dt="2022-03-28T10:08:12.404" v="34"/>
          <ac:spMkLst>
            <pc:docMk/>
            <pc:sldMk cId="2973435705" sldId="270"/>
            <ac:spMk id="11" creationId="{6BFF94BE-1F22-EF62-DA0C-2C9D05E74632}"/>
          </ac:spMkLst>
        </pc:spChg>
        <pc:spChg chg="add del mod">
          <ac:chgData name="Gurunag Sai Udaykumar" userId="44ad0e2733d7a09f" providerId="Windows Live" clId="Web-{2F189A25-1A0A-4484-A63C-77516D8C0736}" dt="2022-03-28T10:06:08.666" v="26"/>
          <ac:spMkLst>
            <pc:docMk/>
            <pc:sldMk cId="2973435705" sldId="270"/>
            <ac:spMk id="14" creationId="{D6FEF51E-D69E-F7EB-0F04-C999A974EABB}"/>
          </ac:spMkLst>
        </pc:spChg>
        <pc:spChg chg="add mod">
          <ac:chgData name="Gurunag Sai Udaykumar" userId="44ad0e2733d7a09f" providerId="Windows Live" clId="Web-{2F189A25-1A0A-4484-A63C-77516D8C0736}" dt="2022-03-28T10:08:12.420" v="36"/>
          <ac:spMkLst>
            <pc:docMk/>
            <pc:sldMk cId="2973435705" sldId="270"/>
            <ac:spMk id="17" creationId="{5BB309E3-B7E6-3A33-B835-F157930EA2DD}"/>
          </ac:spMkLst>
        </pc:spChg>
        <pc:graphicFrameChg chg="add del mod ord modGraphic">
          <ac:chgData name="Gurunag Sai Udaykumar" userId="44ad0e2733d7a09f" providerId="Windows Live" clId="Web-{2F189A25-1A0A-4484-A63C-77516D8C0736}" dt="2022-03-28T10:05:09.368" v="9"/>
          <ac:graphicFrameMkLst>
            <pc:docMk/>
            <pc:sldMk cId="2973435705" sldId="270"/>
            <ac:graphicFrameMk id="5" creationId="{3AED7790-9A3B-01BF-2668-1F07F4EDA00C}"/>
          </ac:graphicFrameMkLst>
        </pc:graphicFrameChg>
        <pc:graphicFrameChg chg="add del mod ord modGraphic">
          <ac:chgData name="Gurunag Sai Udaykumar" userId="44ad0e2733d7a09f" providerId="Windows Live" clId="Web-{2F189A25-1A0A-4484-A63C-77516D8C0736}" dt="2022-03-28T10:05:52.291" v="21"/>
          <ac:graphicFrameMkLst>
            <pc:docMk/>
            <pc:sldMk cId="2973435705" sldId="270"/>
            <ac:graphicFrameMk id="8" creationId="{BE8469C0-58E9-6433-4EC5-616FB55B23B1}"/>
          </ac:graphicFrameMkLst>
        </pc:graphicFrameChg>
        <pc:graphicFrameChg chg="add del mod ord modGraphic">
          <ac:chgData name="Gurunag Sai Udaykumar" userId="44ad0e2733d7a09f" providerId="Windows Live" clId="Web-{2F189A25-1A0A-4484-A63C-77516D8C0736}" dt="2022-03-28T10:06:08.666" v="27"/>
          <ac:graphicFrameMkLst>
            <pc:docMk/>
            <pc:sldMk cId="2973435705" sldId="270"/>
            <ac:graphicFrameMk id="13" creationId="{000701E2-B306-4DF4-2108-23ADF9AA5BA9}"/>
          </ac:graphicFrameMkLst>
        </pc:graphicFrameChg>
        <pc:graphicFrameChg chg="add mod ord modGraphic">
          <ac:chgData name="Gurunag Sai Udaykumar" userId="44ad0e2733d7a09f" providerId="Windows Live" clId="Web-{2F189A25-1A0A-4484-A63C-77516D8C0736}" dt="2022-03-28T10:10:22.064" v="152"/>
          <ac:graphicFrameMkLst>
            <pc:docMk/>
            <pc:sldMk cId="2973435705" sldId="270"/>
            <ac:graphicFrameMk id="16" creationId="{587479EB-7C54-D92E-E50F-5CC1E21F37F6}"/>
          </ac:graphicFrameMkLst>
        </pc:graphicFrameChg>
      </pc:sldChg>
    </pc:docChg>
  </pc:docChgLst>
  <pc:docChgLst>
    <pc:chgData name="Gurunag Sai Udaykumar" userId="44ad0e2733d7a09f" providerId="Windows Live" clId="Web-{7445D254-B69C-444D-9698-E1B2583231CB}"/>
    <pc:docChg chg="addSld modSld sldOrd">
      <pc:chgData name="Gurunag Sai Udaykumar" userId="44ad0e2733d7a09f" providerId="Windows Live" clId="Web-{7445D254-B69C-444D-9698-E1B2583231CB}" dt="2022-03-27T21:32:19.006" v="148" actId="20577"/>
      <pc:docMkLst>
        <pc:docMk/>
      </pc:docMkLst>
      <pc:sldChg chg="addSp modSp">
        <pc:chgData name="Gurunag Sai Udaykumar" userId="44ad0e2733d7a09f" providerId="Windows Live" clId="Web-{7445D254-B69C-444D-9698-E1B2583231CB}" dt="2022-03-27T21:30:41.300" v="116" actId="1076"/>
        <pc:sldMkLst>
          <pc:docMk/>
          <pc:sldMk cId="521040635" sldId="256"/>
        </pc:sldMkLst>
        <pc:spChg chg="mod">
          <ac:chgData name="Gurunag Sai Udaykumar" userId="44ad0e2733d7a09f" providerId="Windows Live" clId="Web-{7445D254-B69C-444D-9698-E1B2583231CB}" dt="2022-03-27T21:30:41.300" v="116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Gurunag Sai Udaykumar" userId="44ad0e2733d7a09f" providerId="Windows Live" clId="Web-{7445D254-B69C-444D-9698-E1B2583231CB}" dt="2022-03-27T21:30:12.080" v="108" actId="1076"/>
          <ac:spMkLst>
            <pc:docMk/>
            <pc:sldMk cId="521040635" sldId="256"/>
            <ac:spMk id="3" creationId="{00000000-0000-0000-0000-000000000000}"/>
          </ac:spMkLst>
        </pc:spChg>
        <pc:spChg chg="add mod">
          <ac:chgData name="Gurunag Sai Udaykumar" userId="44ad0e2733d7a09f" providerId="Windows Live" clId="Web-{7445D254-B69C-444D-9698-E1B2583231CB}" dt="2022-03-27T21:29:46.877" v="98" actId="1076"/>
          <ac:spMkLst>
            <pc:docMk/>
            <pc:sldMk cId="521040635" sldId="256"/>
            <ac:spMk id="5" creationId="{1C23A928-92A0-7FD7-E6AE-ACBE3318E767}"/>
          </ac:spMkLst>
        </pc:spChg>
        <pc:picChg chg="add mod">
          <ac:chgData name="Gurunag Sai Udaykumar" userId="44ad0e2733d7a09f" providerId="Windows Live" clId="Web-{7445D254-B69C-444D-9698-E1B2583231CB}" dt="2022-03-27T21:29:06.813" v="82" actId="1076"/>
          <ac:picMkLst>
            <pc:docMk/>
            <pc:sldMk cId="521040635" sldId="256"/>
            <ac:picMk id="4" creationId="{D1BB8BF8-B121-0C6B-0DA7-E6180F5C7DDD}"/>
          </ac:picMkLst>
        </pc:picChg>
      </pc:sldChg>
      <pc:sldChg chg="modSp">
        <pc:chgData name="Gurunag Sai Udaykumar" userId="44ad0e2733d7a09f" providerId="Windows Live" clId="Web-{7445D254-B69C-444D-9698-E1B2583231CB}" dt="2022-03-27T21:27:16.873" v="51" actId="20577"/>
        <pc:sldMkLst>
          <pc:docMk/>
          <pc:sldMk cId="3849757121" sldId="257"/>
        </pc:sldMkLst>
        <pc:spChg chg="mod">
          <ac:chgData name="Gurunag Sai Udaykumar" userId="44ad0e2733d7a09f" providerId="Windows Live" clId="Web-{7445D254-B69C-444D-9698-E1B2583231CB}" dt="2022-03-27T21:27:16.873" v="51" actId="20577"/>
          <ac:spMkLst>
            <pc:docMk/>
            <pc:sldMk cId="3849757121" sldId="257"/>
            <ac:spMk id="3" creationId="{2497A740-1C3E-05D3-C526-05A7677F353A}"/>
          </ac:spMkLst>
        </pc:spChg>
      </pc:sldChg>
      <pc:sldChg chg="addSp delSp modSp mod ord setBg modClrScheme setClrOvrMap chgLayout">
        <pc:chgData name="Gurunag Sai Udaykumar" userId="44ad0e2733d7a09f" providerId="Windows Live" clId="Web-{7445D254-B69C-444D-9698-E1B2583231CB}" dt="2022-03-27T21:28:43.719" v="79" actId="20577"/>
        <pc:sldMkLst>
          <pc:docMk/>
          <pc:sldMk cId="1492059916" sldId="262"/>
        </pc:sldMkLst>
        <pc:spChg chg="mod ord">
          <ac:chgData name="Gurunag Sai Udaykumar" userId="44ad0e2733d7a09f" providerId="Windows Live" clId="Web-{7445D254-B69C-444D-9698-E1B2583231CB}" dt="2022-03-27T21:28:43.719" v="79" actId="20577"/>
          <ac:spMkLst>
            <pc:docMk/>
            <pc:sldMk cId="1492059916" sldId="262"/>
            <ac:spMk id="2" creationId="{108053B1-BA1C-40CA-3EBE-222A1961E3AE}"/>
          </ac:spMkLst>
        </pc:spChg>
        <pc:spChg chg="del">
          <ac:chgData name="Gurunag Sai Udaykumar" userId="44ad0e2733d7a09f" providerId="Windows Live" clId="Web-{7445D254-B69C-444D-9698-E1B2583231CB}" dt="2022-03-27T21:27:38.389" v="57"/>
          <ac:spMkLst>
            <pc:docMk/>
            <pc:sldMk cId="1492059916" sldId="262"/>
            <ac:spMk id="3" creationId="{65F97E24-8079-82B5-1452-DD8F943DE66D}"/>
          </ac:spMkLst>
        </pc:spChg>
        <pc:spChg chg="add del">
          <ac:chgData name="Gurunag Sai Udaykumar" userId="44ad0e2733d7a09f" providerId="Windows Live" clId="Web-{7445D254-B69C-444D-9698-E1B2583231CB}" dt="2022-03-27T21:27:45.858" v="60"/>
          <ac:spMkLst>
            <pc:docMk/>
            <pc:sldMk cId="1492059916" sldId="262"/>
            <ac:spMk id="4" creationId="{C7649F25-BC57-5D46-8FDE-62DA04B7F21A}"/>
          </ac:spMkLst>
        </pc:spChg>
        <pc:spChg chg="add del mod ord">
          <ac:chgData name="Gurunag Sai Udaykumar" userId="44ad0e2733d7a09f" providerId="Windows Live" clId="Web-{7445D254-B69C-444D-9698-E1B2583231CB}" dt="2022-03-27T21:28:37.562" v="75"/>
          <ac:spMkLst>
            <pc:docMk/>
            <pc:sldMk cId="1492059916" sldId="262"/>
            <ac:spMk id="5" creationId="{65604B53-0D3E-7798-7F62-E7438E0B587A}"/>
          </ac:spMkLst>
        </pc:spChg>
        <pc:spChg chg="add del">
          <ac:chgData name="Gurunag Sai Udaykumar" userId="44ad0e2733d7a09f" providerId="Windows Live" clId="Web-{7445D254-B69C-444D-9698-E1B2583231CB}" dt="2022-03-27T21:28:08.687" v="63"/>
          <ac:spMkLst>
            <pc:docMk/>
            <pc:sldMk cId="1492059916" sldId="262"/>
            <ac:spMk id="10" creationId="{DD6BC9EB-F181-48AB-BCA2-3D1DB20D2D87}"/>
          </ac:spMkLst>
        </pc:spChg>
        <pc:spChg chg="add del">
          <ac:chgData name="Gurunag Sai Udaykumar" userId="44ad0e2733d7a09f" providerId="Windows Live" clId="Web-{7445D254-B69C-444D-9698-E1B2583231CB}" dt="2022-03-27T21:28:08.687" v="63"/>
          <ac:spMkLst>
            <pc:docMk/>
            <pc:sldMk cId="1492059916" sldId="262"/>
            <ac:spMk id="12" creationId="{D33AAA80-39DC-4020-9BFF-0718F35C7661}"/>
          </ac:spMkLst>
        </pc:spChg>
        <pc:spChg chg="add del">
          <ac:chgData name="Gurunag Sai Udaykumar" userId="44ad0e2733d7a09f" providerId="Windows Live" clId="Web-{7445D254-B69C-444D-9698-E1B2583231CB}" dt="2022-03-27T21:28:08.687" v="63"/>
          <ac:spMkLst>
            <pc:docMk/>
            <pc:sldMk cId="1492059916" sldId="262"/>
            <ac:spMk id="16" creationId="{1177F295-741F-4EFF-B0CA-BE69295ADA07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18" creationId="{C310626D-5743-49D4-8F7D-88C4F8F0577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19" creationId="{9179DE42-5613-4B35-A1E6-6CCBAA13C743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0" creationId="{3C195FC1-B568-4C72-9902-34CB35DDD7A1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2" creationId="{EF2BDF77-362C-43F0-8CBB-A969EC2AE0C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4" creationId="{4BE96B01-3929-432D-B8C2-ADBCB74C2EF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5" creationId="{52FB45E9-914E-4471-AC87-E475CD51767D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6" creationId="{2A6FCDE6-CDE2-4C51-B18E-A95CFB679714}"/>
          </ac:spMkLst>
        </pc:spChg>
        <pc:spChg chg="add del">
          <ac:chgData name="Gurunag Sai Udaykumar" userId="44ad0e2733d7a09f" providerId="Windows Live" clId="Web-{7445D254-B69C-444D-9698-E1B2583231CB}" dt="2022-03-27T21:28:11.171" v="65"/>
          <ac:spMkLst>
            <pc:docMk/>
            <pc:sldMk cId="1492059916" sldId="262"/>
            <ac:spMk id="28" creationId="{9D2E8756-2465-473A-BA2A-2DB1D6224745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0" creationId="{2783C067-F8BF-4755-B516-8A0CD74CF60C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1" creationId="{2ED796EC-E7FF-46DB-B912-FB08BF12AA6E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2" creationId="{549A2DAB-B431-487D-95AD-BB0FECB49E57}"/>
          </ac:spMkLst>
        </pc:spChg>
        <pc:spChg chg="add del">
          <ac:chgData name="Gurunag Sai Udaykumar" userId="44ad0e2733d7a09f" providerId="Windows Live" clId="Web-{7445D254-B69C-444D-9698-E1B2583231CB}" dt="2022-03-27T21:28:16.218" v="67"/>
          <ac:spMkLst>
            <pc:docMk/>
            <pc:sldMk cId="1492059916" sldId="262"/>
            <ac:spMk id="33" creationId="{0819F787-32B4-46A8-BC57-C6571BCEE243}"/>
          </ac:spMkLst>
        </pc:spChg>
        <pc:spChg chg="add del">
          <ac:chgData name="Gurunag Sai Udaykumar" userId="44ad0e2733d7a09f" providerId="Windows Live" clId="Web-{7445D254-B69C-444D-9698-E1B2583231CB}" dt="2022-03-27T21:28:28.312" v="69"/>
          <ac:spMkLst>
            <pc:docMk/>
            <pc:sldMk cId="1492059916" sldId="262"/>
            <ac:spMk id="37" creationId="{0ADFFC45-3DC9-4433-926F-043E879D9DFC}"/>
          </ac:spMkLst>
        </pc:spChg>
        <pc:spChg chg="add del">
          <ac:chgData name="Gurunag Sai Udaykumar" userId="44ad0e2733d7a09f" providerId="Windows Live" clId="Web-{7445D254-B69C-444D-9698-E1B2583231CB}" dt="2022-03-27T21:28:28.312" v="69"/>
          <ac:spMkLst>
            <pc:docMk/>
            <pc:sldMk cId="1492059916" sldId="262"/>
            <ac:spMk id="43" creationId="{69370F01-B8C9-4CE4-824C-92B2792E6ED0}"/>
          </ac:spMkLst>
        </pc:spChg>
        <pc:spChg chg="add del">
          <ac:chgData name="Gurunag Sai Udaykumar" userId="44ad0e2733d7a09f" providerId="Windows Live" clId="Web-{7445D254-B69C-444D-9698-E1B2583231CB}" dt="2022-03-27T21:28:30.687" v="71"/>
          <ac:spMkLst>
            <pc:docMk/>
            <pc:sldMk cId="1492059916" sldId="262"/>
            <ac:spMk id="45" creationId="{DD6BC9EB-F181-48AB-BCA2-3D1DB20D2D87}"/>
          </ac:spMkLst>
        </pc:spChg>
        <pc:spChg chg="add del">
          <ac:chgData name="Gurunag Sai Udaykumar" userId="44ad0e2733d7a09f" providerId="Windows Live" clId="Web-{7445D254-B69C-444D-9698-E1B2583231CB}" dt="2022-03-27T21:28:30.687" v="71"/>
          <ac:spMkLst>
            <pc:docMk/>
            <pc:sldMk cId="1492059916" sldId="262"/>
            <ac:spMk id="46" creationId="{D33AAA80-39DC-4020-9BFF-0718F35C7661}"/>
          </ac:spMkLst>
        </pc:spChg>
        <pc:spChg chg="add del">
          <ac:chgData name="Gurunag Sai Udaykumar" userId="44ad0e2733d7a09f" providerId="Windows Live" clId="Web-{7445D254-B69C-444D-9698-E1B2583231CB}" dt="2022-03-27T21:28:30.687" v="71"/>
          <ac:spMkLst>
            <pc:docMk/>
            <pc:sldMk cId="1492059916" sldId="262"/>
            <ac:spMk id="48" creationId="{1177F295-741F-4EFF-B0CA-BE69295ADA07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0" creationId="{9179DE42-5613-4B35-A1E6-6CCBAA13C743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3" creationId="{52FB45E9-914E-4471-AC87-E475CD51767D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4" creationId="{C310626D-5743-49D4-8F7D-88C4F8F0577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5" creationId="{3C195FC1-B568-4C72-9902-34CB35DDD7A1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6" creationId="{EF2BDF77-362C-43F0-8CBB-A969EC2AE0C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7" creationId="{4BE96B01-3929-432D-B8C2-ADBCB74C2EF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8" creationId="{2A6FCDE6-CDE2-4C51-B18E-A95CFB679714}"/>
          </ac:spMkLst>
        </pc:spChg>
        <pc:spChg chg="add del">
          <ac:chgData name="Gurunag Sai Udaykumar" userId="44ad0e2733d7a09f" providerId="Windows Live" clId="Web-{7445D254-B69C-444D-9698-E1B2583231CB}" dt="2022-03-27T21:28:33.172" v="73"/>
          <ac:spMkLst>
            <pc:docMk/>
            <pc:sldMk cId="1492059916" sldId="262"/>
            <ac:spMk id="59" creationId="{9D2E8756-2465-473A-BA2A-2DB1D6224745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1" creationId="{2783C067-F8BF-4755-B516-8A0CD74CF60C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2" creationId="{2ED796EC-E7FF-46DB-B912-FB08BF12AA6E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3" creationId="{549A2DAB-B431-487D-95AD-BB0FECB49E57}"/>
          </ac:spMkLst>
        </pc:spChg>
        <pc:spChg chg="add">
          <ac:chgData name="Gurunag Sai Udaykumar" userId="44ad0e2733d7a09f" providerId="Windows Live" clId="Web-{7445D254-B69C-444D-9698-E1B2583231CB}" dt="2022-03-27T21:28:33.172" v="74"/>
          <ac:spMkLst>
            <pc:docMk/>
            <pc:sldMk cId="1492059916" sldId="262"/>
            <ac:spMk id="64" creationId="{0819F787-32B4-46A8-BC57-C6571BCEE243}"/>
          </ac:spMkLst>
        </pc:spChg>
        <pc:grpChg chg="add del">
          <ac:chgData name="Gurunag Sai Udaykumar" userId="44ad0e2733d7a09f" providerId="Windows Live" clId="Web-{7445D254-B69C-444D-9698-E1B2583231CB}" dt="2022-03-27T21:28:28.312" v="69"/>
          <ac:grpSpMkLst>
            <pc:docMk/>
            <pc:sldMk cId="1492059916" sldId="262"/>
            <ac:grpSpMk id="38" creationId="{B5F26A87-0610-435F-AA13-BD658385C9D9}"/>
          </ac:grpSpMkLst>
        </pc:grpChg>
        <pc:cxnChg chg="add del">
          <ac:chgData name="Gurunag Sai Udaykumar" userId="44ad0e2733d7a09f" providerId="Windows Live" clId="Web-{7445D254-B69C-444D-9698-E1B2583231CB}" dt="2022-03-27T21:28:08.687" v="63"/>
          <ac:cxnSpMkLst>
            <pc:docMk/>
            <pc:sldMk cId="1492059916" sldId="262"/>
            <ac:cxnSpMk id="14" creationId="{C9C5D90B-7EE3-4D26-AB7D-A5A3A6E11203}"/>
          </ac:cxnSpMkLst>
        </pc:cxnChg>
        <pc:cxnChg chg="add del">
          <ac:chgData name="Gurunag Sai Udaykumar" userId="44ad0e2733d7a09f" providerId="Windows Live" clId="Web-{7445D254-B69C-444D-9698-E1B2583231CB}" dt="2022-03-27T21:28:11.171" v="65"/>
          <ac:cxnSpMkLst>
            <pc:docMk/>
            <pc:sldMk cId="1492059916" sldId="262"/>
            <ac:cxnSpMk id="21" creationId="{EB898B32-3891-4C3A-8F58-C5969D2E9033}"/>
          </ac:cxnSpMkLst>
        </pc:cxnChg>
        <pc:cxnChg chg="add del">
          <ac:chgData name="Gurunag Sai Udaykumar" userId="44ad0e2733d7a09f" providerId="Windows Live" clId="Web-{7445D254-B69C-444D-9698-E1B2583231CB}" dt="2022-03-27T21:28:11.171" v="65"/>
          <ac:cxnSpMkLst>
            <pc:docMk/>
            <pc:sldMk cId="1492059916" sldId="262"/>
            <ac:cxnSpMk id="23" creationId="{4AE4806D-B8F9-4679-A68A-9BD21C01A301}"/>
          </ac:cxnSpMkLst>
        </pc:cxnChg>
        <pc:cxnChg chg="add del">
          <ac:chgData name="Gurunag Sai Udaykumar" userId="44ad0e2733d7a09f" providerId="Windows Live" clId="Web-{7445D254-B69C-444D-9698-E1B2583231CB}" dt="2022-03-27T21:28:16.218" v="67"/>
          <ac:cxnSpMkLst>
            <pc:docMk/>
            <pc:sldMk cId="1492059916" sldId="262"/>
            <ac:cxnSpMk id="34" creationId="{C5ECDEE1-7093-418F-9CF5-24EEB115C1C1}"/>
          </ac:cxnSpMkLst>
        </pc:cxnChg>
        <pc:cxnChg chg="add del">
          <ac:chgData name="Gurunag Sai Udaykumar" userId="44ad0e2733d7a09f" providerId="Windows Live" clId="Web-{7445D254-B69C-444D-9698-E1B2583231CB}" dt="2022-03-27T21:28:16.218" v="67"/>
          <ac:cxnSpMkLst>
            <pc:docMk/>
            <pc:sldMk cId="1492059916" sldId="262"/>
            <ac:cxnSpMk id="35" creationId="{045062AF-EB11-4651-BC4A-4DA21768DE8E}"/>
          </ac:cxnSpMkLst>
        </pc:cxnChg>
        <pc:cxnChg chg="add del">
          <ac:chgData name="Gurunag Sai Udaykumar" userId="44ad0e2733d7a09f" providerId="Windows Live" clId="Web-{7445D254-B69C-444D-9698-E1B2583231CB}" dt="2022-03-27T21:28:30.687" v="71"/>
          <ac:cxnSpMkLst>
            <pc:docMk/>
            <pc:sldMk cId="1492059916" sldId="262"/>
            <ac:cxnSpMk id="47" creationId="{C9C5D90B-7EE3-4D26-AB7D-A5A3A6E11203}"/>
          </ac:cxnSpMkLst>
        </pc:cxnChg>
        <pc:cxnChg chg="add del">
          <ac:chgData name="Gurunag Sai Udaykumar" userId="44ad0e2733d7a09f" providerId="Windows Live" clId="Web-{7445D254-B69C-444D-9698-E1B2583231CB}" dt="2022-03-27T21:28:33.172" v="73"/>
          <ac:cxnSpMkLst>
            <pc:docMk/>
            <pc:sldMk cId="1492059916" sldId="262"/>
            <ac:cxnSpMk id="51" creationId="{EB898B32-3891-4C3A-8F58-C5969D2E9033}"/>
          </ac:cxnSpMkLst>
        </pc:cxnChg>
        <pc:cxnChg chg="add del">
          <ac:chgData name="Gurunag Sai Udaykumar" userId="44ad0e2733d7a09f" providerId="Windows Live" clId="Web-{7445D254-B69C-444D-9698-E1B2583231CB}" dt="2022-03-27T21:28:33.172" v="73"/>
          <ac:cxnSpMkLst>
            <pc:docMk/>
            <pc:sldMk cId="1492059916" sldId="262"/>
            <ac:cxnSpMk id="52" creationId="{4AE4806D-B8F9-4679-A68A-9BD21C01A301}"/>
          </ac:cxnSpMkLst>
        </pc:cxnChg>
        <pc:cxnChg chg="add">
          <ac:chgData name="Gurunag Sai Udaykumar" userId="44ad0e2733d7a09f" providerId="Windows Live" clId="Web-{7445D254-B69C-444D-9698-E1B2583231CB}" dt="2022-03-27T21:28:33.172" v="74"/>
          <ac:cxnSpMkLst>
            <pc:docMk/>
            <pc:sldMk cId="1492059916" sldId="262"/>
            <ac:cxnSpMk id="65" creationId="{C5ECDEE1-7093-418F-9CF5-24EEB115C1C1}"/>
          </ac:cxnSpMkLst>
        </pc:cxnChg>
        <pc:cxnChg chg="add">
          <ac:chgData name="Gurunag Sai Udaykumar" userId="44ad0e2733d7a09f" providerId="Windows Live" clId="Web-{7445D254-B69C-444D-9698-E1B2583231CB}" dt="2022-03-27T21:28:33.172" v="74"/>
          <ac:cxnSpMkLst>
            <pc:docMk/>
            <pc:sldMk cId="1492059916" sldId="262"/>
            <ac:cxnSpMk id="66" creationId="{045062AF-EB11-4651-BC4A-4DA21768DE8E}"/>
          </ac:cxnSpMkLst>
        </pc:cxnChg>
      </pc:sldChg>
      <pc:sldChg chg="addSp delSp modSp">
        <pc:chgData name="Gurunag Sai Udaykumar" userId="44ad0e2733d7a09f" providerId="Windows Live" clId="Web-{7445D254-B69C-444D-9698-E1B2583231CB}" dt="2022-03-27T21:32:19.006" v="148" actId="20577"/>
        <pc:sldMkLst>
          <pc:docMk/>
          <pc:sldMk cId="2420064922" sldId="265"/>
        </pc:sldMkLst>
        <pc:spChg chg="mod">
          <ac:chgData name="Gurunag Sai Udaykumar" userId="44ad0e2733d7a09f" providerId="Windows Live" clId="Web-{7445D254-B69C-444D-9698-E1B2583231CB}" dt="2022-03-27T21:32:19.006" v="148" actId="20577"/>
          <ac:spMkLst>
            <pc:docMk/>
            <pc:sldMk cId="2420064922" sldId="265"/>
            <ac:spMk id="3" creationId="{3424E269-EDEB-138D-EC2E-8BB828E526CF}"/>
          </ac:spMkLst>
        </pc:spChg>
        <pc:spChg chg="add del">
          <ac:chgData name="Gurunag Sai Udaykumar" userId="44ad0e2733d7a09f" providerId="Windows Live" clId="Web-{7445D254-B69C-444D-9698-E1B2583231CB}" dt="2022-03-27T21:31:53.739" v="130"/>
          <ac:spMkLst>
            <pc:docMk/>
            <pc:sldMk cId="2420064922" sldId="265"/>
            <ac:spMk id="5" creationId="{91948335-624B-142B-EC90-CA7ABD311450}"/>
          </ac:spMkLst>
        </pc:spChg>
        <pc:picChg chg="mod modCrop">
          <ac:chgData name="Gurunag Sai Udaykumar" userId="44ad0e2733d7a09f" providerId="Windows Live" clId="Web-{7445D254-B69C-444D-9698-E1B2583231CB}" dt="2022-03-27T21:31:41.161" v="127" actId="1076"/>
          <ac:picMkLst>
            <pc:docMk/>
            <pc:sldMk cId="2420064922" sldId="265"/>
            <ac:picMk id="4" creationId="{D2EB1A72-3A1C-87FA-E50A-3D31F74048B6}"/>
          </ac:picMkLst>
        </pc:picChg>
      </pc:sldChg>
      <pc:sldChg chg="modSp">
        <pc:chgData name="Gurunag Sai Udaykumar" userId="44ad0e2733d7a09f" providerId="Windows Live" clId="Web-{7445D254-B69C-444D-9698-E1B2583231CB}" dt="2022-03-27T21:27:04.560" v="50" actId="1076"/>
        <pc:sldMkLst>
          <pc:docMk/>
          <pc:sldMk cId="1666512802" sldId="267"/>
        </pc:sldMkLst>
        <pc:spChg chg="mod">
          <ac:chgData name="Gurunag Sai Udaykumar" userId="44ad0e2733d7a09f" providerId="Windows Live" clId="Web-{7445D254-B69C-444D-9698-E1B2583231CB}" dt="2022-03-27T21:27:04.560" v="50" actId="1076"/>
          <ac:spMkLst>
            <pc:docMk/>
            <pc:sldMk cId="1666512802" sldId="267"/>
            <ac:spMk id="6" creationId="{859F8F08-4666-77CE-6CA3-E446137178C1}"/>
          </ac:spMkLst>
        </pc:spChg>
      </pc:sldChg>
      <pc:sldChg chg="modSp new ord">
        <pc:chgData name="Gurunag Sai Udaykumar" userId="44ad0e2733d7a09f" providerId="Windows Live" clId="Web-{7445D254-B69C-444D-9698-E1B2583231CB}" dt="2022-03-27T21:27:33.576" v="56"/>
        <pc:sldMkLst>
          <pc:docMk/>
          <pc:sldMk cId="2735128996" sldId="269"/>
        </pc:sldMkLst>
        <pc:spChg chg="mod">
          <ac:chgData name="Gurunag Sai Udaykumar" userId="44ad0e2733d7a09f" providerId="Windows Live" clId="Web-{7445D254-B69C-444D-9698-E1B2583231CB}" dt="2022-03-27T21:27:28.123" v="54" actId="20577"/>
          <ac:spMkLst>
            <pc:docMk/>
            <pc:sldMk cId="2735128996" sldId="269"/>
            <ac:spMk id="2" creationId="{03044D2C-B6EE-6C6D-4CC7-75C16F744934}"/>
          </ac:spMkLst>
        </pc:spChg>
      </pc:sldChg>
    </pc:docChg>
  </pc:docChgLst>
  <pc:docChgLst>
    <pc:chgData name="Guest User" providerId="Windows Live" clId="Web-{48C1B903-1C08-4BF0-8C79-F63CC3F193E4}"/>
    <pc:docChg chg="addSld modSld">
      <pc:chgData name="Guest User" userId="" providerId="Windows Live" clId="Web-{48C1B903-1C08-4BF0-8C79-F63CC3F193E4}" dt="2022-03-27T10:37:17.692" v="509" actId="20577"/>
      <pc:docMkLst>
        <pc:docMk/>
      </pc:docMkLst>
      <pc:sldChg chg="modSp">
        <pc:chgData name="Guest User" userId="" providerId="Windows Live" clId="Web-{48C1B903-1C08-4BF0-8C79-F63CC3F193E4}" dt="2022-03-27T10:37:17.692" v="509" actId="20577"/>
        <pc:sldMkLst>
          <pc:docMk/>
          <pc:sldMk cId="521040635" sldId="256"/>
        </pc:sldMkLst>
        <pc:spChg chg="mod">
          <ac:chgData name="Guest User" userId="" providerId="Windows Live" clId="Web-{48C1B903-1C08-4BF0-8C79-F63CC3F193E4}" dt="2022-03-27T10:37:17.692" v="509" actId="20577"/>
          <ac:spMkLst>
            <pc:docMk/>
            <pc:sldMk cId="521040635" sldId="256"/>
            <ac:spMk id="2" creationId="{00000000-0000-0000-0000-000000000000}"/>
          </ac:spMkLst>
        </pc:spChg>
      </pc:sldChg>
      <pc:sldChg chg="modSp">
        <pc:chgData name="Guest User" userId="" providerId="Windows Live" clId="Web-{48C1B903-1C08-4BF0-8C79-F63CC3F193E4}" dt="2022-03-27T10:19:18.463" v="380" actId="20577"/>
        <pc:sldMkLst>
          <pc:docMk/>
          <pc:sldMk cId="1498143404" sldId="258"/>
        </pc:sldMkLst>
        <pc:spChg chg="mod">
          <ac:chgData name="Guest User" userId="" providerId="Windows Live" clId="Web-{48C1B903-1C08-4BF0-8C79-F63CC3F193E4}" dt="2022-03-27T10:19:18.463" v="380" actId="20577"/>
          <ac:spMkLst>
            <pc:docMk/>
            <pc:sldMk cId="1498143404" sldId="258"/>
            <ac:spMk id="3" creationId="{6C85BB88-750F-29E9-ECAA-5B4411120BB8}"/>
          </ac:spMkLst>
        </pc:spChg>
      </pc:sldChg>
      <pc:sldChg chg="addSp delSp modSp">
        <pc:chgData name="Guest User" userId="" providerId="Windows Live" clId="Web-{48C1B903-1C08-4BF0-8C79-F63CC3F193E4}" dt="2022-03-27T09:13:47.445" v="114"/>
        <pc:sldMkLst>
          <pc:docMk/>
          <pc:sldMk cId="135141767" sldId="259"/>
        </pc:sldMkLst>
        <pc:spChg chg="mod">
          <ac:chgData name="Guest User" userId="" providerId="Windows Live" clId="Web-{48C1B903-1C08-4BF0-8C79-F63CC3F193E4}" dt="2022-03-27T09:13:12.632" v="112" actId="20577"/>
          <ac:spMkLst>
            <pc:docMk/>
            <pc:sldMk cId="135141767" sldId="259"/>
            <ac:spMk id="3" creationId="{52866C86-C432-C8CD-F726-3ABF28B3400C}"/>
          </ac:spMkLst>
        </pc:spChg>
        <pc:spChg chg="add mod">
          <ac:chgData name="Guest User" userId="" providerId="Windows Live" clId="Web-{48C1B903-1C08-4BF0-8C79-F63CC3F193E4}" dt="2022-03-27T09:13:47.445" v="114"/>
          <ac:spMkLst>
            <pc:docMk/>
            <pc:sldMk cId="135141767" sldId="259"/>
            <ac:spMk id="10" creationId="{EA39DF63-A305-6A17-8AD2-CA73F4AEC041}"/>
          </ac:spMkLst>
        </pc:spChg>
        <pc:spChg chg="add mod">
          <ac:chgData name="Guest User" userId="" providerId="Windows Live" clId="Web-{48C1B903-1C08-4BF0-8C79-F63CC3F193E4}" dt="2022-03-27T09:10:31.456" v="75" actId="1076"/>
          <ac:spMkLst>
            <pc:docMk/>
            <pc:sldMk cId="135141767" sldId="259"/>
            <ac:spMk id="11" creationId="{EBA90017-3536-2972-EAD6-39D5CEB3D298}"/>
          </ac:spMkLst>
        </pc:spChg>
        <pc:spChg chg="add mod">
          <ac:chgData name="Guest User" userId="" providerId="Windows Live" clId="Web-{48C1B903-1C08-4BF0-8C79-F63CC3F193E4}" dt="2022-03-27T09:10:41.972" v="78" actId="14100"/>
          <ac:spMkLst>
            <pc:docMk/>
            <pc:sldMk cId="135141767" sldId="259"/>
            <ac:spMk id="12" creationId="{83333D15-827C-84E3-867A-4AE6095F53FC}"/>
          </ac:spMkLst>
        </pc:spChg>
        <pc:spChg chg="add mod">
          <ac:chgData name="Guest User" userId="" providerId="Windows Live" clId="Web-{48C1B903-1C08-4BF0-8C79-F63CC3F193E4}" dt="2022-03-27T09:11:24.145" v="80" actId="1076"/>
          <ac:spMkLst>
            <pc:docMk/>
            <pc:sldMk cId="135141767" sldId="259"/>
            <ac:spMk id="13" creationId="{62FCBE94-46B6-C33A-07DD-1F190C348B21}"/>
          </ac:spMkLst>
        </pc:spChg>
        <pc:spChg chg="add mod">
          <ac:chgData name="Guest User" userId="" providerId="Windows Live" clId="Web-{48C1B903-1C08-4BF0-8C79-F63CC3F193E4}" dt="2022-03-27T09:12:00.661" v="82" actId="1076"/>
          <ac:spMkLst>
            <pc:docMk/>
            <pc:sldMk cId="135141767" sldId="259"/>
            <ac:spMk id="14" creationId="{FE670F1F-D85E-10B9-7733-8DF974536DD1}"/>
          </ac:spMkLst>
        </pc:spChg>
        <pc:inkChg chg="add del">
          <ac:chgData name="Guest User" userId="" providerId="Windows Live" clId="Web-{48C1B903-1C08-4BF0-8C79-F63CC3F193E4}" dt="2022-03-27T09:09:09.626" v="67"/>
          <ac:inkMkLst>
            <pc:docMk/>
            <pc:sldMk cId="135141767" sldId="259"/>
            <ac:inkMk id="4" creationId="{618D8E57-722D-1F84-4951-FEBDF6DE1D9C}"/>
          </ac:inkMkLst>
        </pc:inkChg>
        <pc:inkChg chg="add del">
          <ac:chgData name="Guest User" userId="" providerId="Windows Live" clId="Web-{48C1B903-1C08-4BF0-8C79-F63CC3F193E4}" dt="2022-03-27T09:09:18.735" v="69"/>
          <ac:inkMkLst>
            <pc:docMk/>
            <pc:sldMk cId="135141767" sldId="259"/>
            <ac:inkMk id="5" creationId="{D792AF91-8BDF-13C0-8A84-71414CFDF6E5}"/>
          </ac:inkMkLst>
        </pc:inkChg>
        <pc:inkChg chg="add del">
          <ac:chgData name="Guest User" userId="" providerId="Windows Live" clId="Web-{48C1B903-1C08-4BF0-8C79-F63CC3F193E4}" dt="2022-03-27T09:09:14.360" v="68"/>
          <ac:inkMkLst>
            <pc:docMk/>
            <pc:sldMk cId="135141767" sldId="259"/>
            <ac:inkMk id="6" creationId="{E23EB3DC-B63A-B336-DB8F-9BF5B44B5370}"/>
          </ac:inkMkLst>
        </pc:inkChg>
        <pc:inkChg chg="add del">
          <ac:chgData name="Guest User" userId="" providerId="Windows Live" clId="Web-{48C1B903-1C08-4BF0-8C79-F63CC3F193E4}" dt="2022-03-27T09:09:27.876" v="70"/>
          <ac:inkMkLst>
            <pc:docMk/>
            <pc:sldMk cId="135141767" sldId="259"/>
            <ac:inkMk id="7" creationId="{B9B1B4DD-CDE7-01DB-0CF2-4BCFCD531EDB}"/>
          </ac:inkMkLst>
        </pc:inkChg>
        <pc:inkChg chg="add del">
          <ac:chgData name="Guest User" userId="" providerId="Windows Live" clId="Web-{48C1B903-1C08-4BF0-8C79-F63CC3F193E4}" dt="2022-03-27T09:08:53.735" v="64"/>
          <ac:inkMkLst>
            <pc:docMk/>
            <pc:sldMk cId="135141767" sldId="259"/>
            <ac:inkMk id="8" creationId="{B16C9AC7-C1DD-E0A8-A6B8-DFC4BED36BF9}"/>
          </ac:inkMkLst>
        </pc:inkChg>
        <pc:inkChg chg="add del">
          <ac:chgData name="Guest User" userId="" providerId="Windows Live" clId="Web-{48C1B903-1C08-4BF0-8C79-F63CC3F193E4}" dt="2022-03-27T09:09:07.235" v="66"/>
          <ac:inkMkLst>
            <pc:docMk/>
            <pc:sldMk cId="135141767" sldId="259"/>
            <ac:inkMk id="9" creationId="{43ED5B3C-4928-5C77-C4C3-359D676B8550}"/>
          </ac:inkMkLst>
        </pc:inkChg>
      </pc:sldChg>
      <pc:sldChg chg="addSp modSp new">
        <pc:chgData name="Guest User" userId="" providerId="Windows Live" clId="Web-{48C1B903-1C08-4BF0-8C79-F63CC3F193E4}" dt="2022-03-27T10:21:33.997" v="416" actId="20577"/>
        <pc:sldMkLst>
          <pc:docMk/>
          <pc:sldMk cId="2416813008" sldId="263"/>
        </pc:sldMkLst>
        <pc:spChg chg="mod">
          <ac:chgData name="Guest User" userId="" providerId="Windows Live" clId="Web-{48C1B903-1C08-4BF0-8C79-F63CC3F193E4}" dt="2022-03-27T09:17:18.514" v="117" actId="20577"/>
          <ac:spMkLst>
            <pc:docMk/>
            <pc:sldMk cId="2416813008" sldId="263"/>
            <ac:spMk id="2" creationId="{E38EABB9-F7FC-D04B-8B6A-C27DA40CBA47}"/>
          </ac:spMkLst>
        </pc:spChg>
        <pc:spChg chg="mod">
          <ac:chgData name="Guest User" userId="" providerId="Windows Live" clId="Web-{48C1B903-1C08-4BF0-8C79-F63CC3F193E4}" dt="2022-03-27T10:21:33.997" v="416" actId="20577"/>
          <ac:spMkLst>
            <pc:docMk/>
            <pc:sldMk cId="2416813008" sldId="263"/>
            <ac:spMk id="3" creationId="{BF61C2A8-5C8A-4CFE-018C-8E757F664883}"/>
          </ac:spMkLst>
        </pc:spChg>
        <pc:spChg chg="add mod">
          <ac:chgData name="Guest User" userId="" providerId="Windows Live" clId="Web-{48C1B903-1C08-4BF0-8C79-F63CC3F193E4}" dt="2022-03-27T09:30:27.019" v="253" actId="1076"/>
          <ac:spMkLst>
            <pc:docMk/>
            <pc:sldMk cId="2416813008" sldId="263"/>
            <ac:spMk id="4" creationId="{0A0483AD-2CB1-69E5-3FE5-E19743001607}"/>
          </ac:spMkLst>
        </pc:spChg>
        <pc:spChg chg="add mod">
          <ac:chgData name="Guest User" userId="" providerId="Windows Live" clId="Web-{48C1B903-1C08-4BF0-8C79-F63CC3F193E4}" dt="2022-03-27T09:30:35.113" v="254" actId="1076"/>
          <ac:spMkLst>
            <pc:docMk/>
            <pc:sldMk cId="2416813008" sldId="263"/>
            <ac:spMk id="5" creationId="{0770B00F-070B-5412-3CDA-DB4C6379149E}"/>
          </ac:spMkLst>
        </pc:spChg>
        <pc:spChg chg="add mod">
          <ac:chgData name="Guest User" userId="" providerId="Windows Live" clId="Web-{48C1B903-1C08-4BF0-8C79-F63CC3F193E4}" dt="2022-03-27T09:30:38.175" v="255" actId="1076"/>
          <ac:spMkLst>
            <pc:docMk/>
            <pc:sldMk cId="2416813008" sldId="263"/>
            <ac:spMk id="6" creationId="{ACF8EF13-C283-22E2-6934-0F4D49D7802D}"/>
          </ac:spMkLst>
        </pc:spChg>
        <pc:spChg chg="add mod">
          <ac:chgData name="Guest User" userId="" providerId="Windows Live" clId="Web-{48C1B903-1C08-4BF0-8C79-F63CC3F193E4}" dt="2022-03-27T09:28:00.718" v="192" actId="20577"/>
          <ac:spMkLst>
            <pc:docMk/>
            <pc:sldMk cId="2416813008" sldId="263"/>
            <ac:spMk id="7" creationId="{E1FB5FB8-8ACC-5320-BDF1-3986268D676F}"/>
          </ac:spMkLst>
        </pc:spChg>
        <pc:spChg chg="add mod">
          <ac:chgData name="Guest User" userId="" providerId="Windows Live" clId="Web-{48C1B903-1C08-4BF0-8C79-F63CC3F193E4}" dt="2022-03-27T09:31:12.504" v="257" actId="20577"/>
          <ac:spMkLst>
            <pc:docMk/>
            <pc:sldMk cId="2416813008" sldId="263"/>
            <ac:spMk id="8" creationId="{3A3223D6-759B-C349-CC3B-CB031EF6D6A8}"/>
          </ac:spMkLst>
        </pc:spChg>
        <pc:spChg chg="add mod">
          <ac:chgData name="Guest User" userId="" providerId="Windows Live" clId="Web-{48C1B903-1C08-4BF0-8C79-F63CC3F193E4}" dt="2022-03-27T09:30:11.394" v="252" actId="14100"/>
          <ac:spMkLst>
            <pc:docMk/>
            <pc:sldMk cId="2416813008" sldId="263"/>
            <ac:spMk id="9" creationId="{0112FDD3-57F8-D1D8-8A1A-E575EBFF49A4}"/>
          </ac:spMkLst>
        </pc:spChg>
        <pc:spChg chg="add mod">
          <ac:chgData name="Guest User" userId="" providerId="Windows Live" clId="Web-{48C1B903-1C08-4BF0-8C79-F63CC3F193E4}" dt="2022-03-27T09:32:02.162" v="265"/>
          <ac:spMkLst>
            <pc:docMk/>
            <pc:sldMk cId="2416813008" sldId="263"/>
            <ac:spMk id="10" creationId="{F2C91424-CA7E-B281-330A-B39EB93D1181}"/>
          </ac:spMkLst>
        </pc:spChg>
        <pc:spChg chg="add mod">
          <ac:chgData name="Guest User" userId="" providerId="Windows Live" clId="Web-{48C1B903-1C08-4BF0-8C79-F63CC3F193E4}" dt="2022-03-27T09:32:22.944" v="267" actId="1076"/>
          <ac:spMkLst>
            <pc:docMk/>
            <pc:sldMk cId="2416813008" sldId="263"/>
            <ac:spMk id="11" creationId="{BDE2C376-3760-DCC7-2C7F-976532480709}"/>
          </ac:spMkLst>
        </pc:spChg>
        <pc:spChg chg="add mod">
          <ac:chgData name="Guest User" userId="" providerId="Windows Live" clId="Web-{48C1B903-1C08-4BF0-8C79-F63CC3F193E4}" dt="2022-03-27T09:32:58.866" v="272"/>
          <ac:spMkLst>
            <pc:docMk/>
            <pc:sldMk cId="2416813008" sldId="263"/>
            <ac:spMk id="12" creationId="{DA1D6FBE-5CEC-4C72-B216-614D57A2C82A}"/>
          </ac:spMkLst>
        </pc:spChg>
        <pc:spChg chg="add mod">
          <ac:chgData name="Guest User" userId="" providerId="Windows Live" clId="Web-{48C1B903-1C08-4BF0-8C79-F63CC3F193E4}" dt="2022-03-27T09:33:32.055" v="277"/>
          <ac:spMkLst>
            <pc:docMk/>
            <pc:sldMk cId="2416813008" sldId="263"/>
            <ac:spMk id="13" creationId="{739ECBDE-7254-E346-A608-4775FDD20AD4}"/>
          </ac:spMkLst>
        </pc:spChg>
        <pc:spChg chg="add mod">
          <ac:chgData name="Guest User" userId="" providerId="Windows Live" clId="Web-{48C1B903-1C08-4BF0-8C79-F63CC3F193E4}" dt="2022-03-27T09:33:47.696" v="280" actId="14100"/>
          <ac:spMkLst>
            <pc:docMk/>
            <pc:sldMk cId="2416813008" sldId="263"/>
            <ac:spMk id="14" creationId="{08C1A262-8906-9ED4-307A-7838E1EDB67F}"/>
          </ac:spMkLst>
        </pc:spChg>
      </pc:sldChg>
      <pc:sldChg chg="addSp delSp modSp new mod setBg">
        <pc:chgData name="Guest User" userId="" providerId="Windows Live" clId="Web-{48C1B903-1C08-4BF0-8C79-F63CC3F193E4}" dt="2022-03-27T10:29:13.977" v="507" actId="20577"/>
        <pc:sldMkLst>
          <pc:docMk/>
          <pc:sldMk cId="1034186687" sldId="264"/>
        </pc:sldMkLst>
        <pc:spChg chg="mo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2" creationId="{4EA574F2-472F-FEA0-E6CC-E98E72F0F55E}"/>
          </ac:spMkLst>
        </pc:spChg>
        <pc:spChg chg="mod">
          <ac:chgData name="Guest User" userId="" providerId="Windows Live" clId="Web-{48C1B903-1C08-4BF0-8C79-F63CC3F193E4}" dt="2022-03-27T10:29:13.977" v="507" actId="20577"/>
          <ac:spMkLst>
            <pc:docMk/>
            <pc:sldMk cId="1034186687" sldId="264"/>
            <ac:spMk id="3" creationId="{86E4FF2F-1CCB-39CF-F25F-58BCAEA5B05D}"/>
          </ac:spMkLst>
        </pc:spChg>
        <pc:spChg chg="add del mod">
          <ac:chgData name="Guest User" userId="" providerId="Windows Live" clId="Web-{48C1B903-1C08-4BF0-8C79-F63CC3F193E4}" dt="2022-03-27T09:35:37.464" v="285"/>
          <ac:spMkLst>
            <pc:docMk/>
            <pc:sldMk cId="1034186687" sldId="264"/>
            <ac:spMk id="5" creationId="{07FA03FF-6B10-D900-0386-EFC7E9B09901}"/>
          </ac:spMkLst>
        </pc:spChg>
        <pc:spChg chg="add del">
          <ac:chgData name="Guest User" userId="" providerId="Windows Live" clId="Web-{48C1B903-1C08-4BF0-8C79-F63CC3F193E4}" dt="2022-03-27T09:35:58.590" v="286"/>
          <ac:spMkLst>
            <pc:docMk/>
            <pc:sldMk cId="1034186687" sldId="264"/>
            <ac:spMk id="7" creationId="{815BAEEE-F86C-8341-54E2-1F1A401FEC3D}"/>
          </ac:spMkLst>
        </pc:spChg>
        <pc:spChg chg="add del">
          <ac:chgData name="Guest User" userId="" providerId="Windows Live" clId="Web-{48C1B903-1C08-4BF0-8C79-F63CC3F193E4}" dt="2022-03-27T09:36:15.981" v="288"/>
          <ac:spMkLst>
            <pc:docMk/>
            <pc:sldMk cId="1034186687" sldId="264"/>
            <ac:spMk id="8" creationId="{0E50909B-603F-3F5A-D002-8374DC9CE98E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14" creationId="{9F4444CE-BC8D-4D61-B303-4C05614E62AB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16" creationId="{62423CA5-E2E1-4789-B759-9906C1C94063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18" creationId="{73772B81-181F-48B7-8826-4D9686D15DF5}"/>
          </ac:spMkLst>
        </pc:spChg>
        <pc:spChg chg="add">
          <ac:chgData name="Guest User" userId="" providerId="Windows Live" clId="Web-{48C1B903-1C08-4BF0-8C79-F63CC3F193E4}" dt="2022-03-27T09:43:12.117" v="364"/>
          <ac:spMkLst>
            <pc:docMk/>
            <pc:sldMk cId="1034186687" sldId="264"/>
            <ac:spMk id="20" creationId="{B2205F6E-03C6-4E92-877C-E2482F6599AA}"/>
          </ac:spMkLst>
        </pc:spChg>
        <pc:picChg chg="add mod">
          <ac:chgData name="Guest User" userId="" providerId="Windows Live" clId="Web-{48C1B903-1C08-4BF0-8C79-F63CC3F193E4}" dt="2022-03-27T09:43:42.008" v="368" actId="14100"/>
          <ac:picMkLst>
            <pc:docMk/>
            <pc:sldMk cId="1034186687" sldId="264"/>
            <ac:picMk id="9" creationId="{E6E83845-2012-FAA0-73B6-0FFFFC586185}"/>
          </ac:picMkLst>
        </pc:picChg>
      </pc:sldChg>
      <pc:sldChg chg="addSp delSp modSp new mod setBg">
        <pc:chgData name="Guest User" userId="" providerId="Windows Live" clId="Web-{48C1B903-1C08-4BF0-8C79-F63CC3F193E4}" dt="2022-03-27T09:49:18.939" v="377" actId="14100"/>
        <pc:sldMkLst>
          <pc:docMk/>
          <pc:sldMk cId="2420064922" sldId="265"/>
        </pc:sldMkLst>
        <pc:spChg chg="mo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" creationId="{B499690C-8D06-EC76-EC56-8D36196E15C9}"/>
          </ac:spMkLst>
        </pc:spChg>
        <pc:spChg chg="mod or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" creationId="{3424E269-EDEB-138D-EC2E-8BB828E526CF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9" creationId="{A65AC7D1-EAA9-48F5-B509-60A7F50BF703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11" creationId="{D6320AF9-619A-4175-865B-5663E1AEF4C5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17" creationId="{7E018740-5C2B-4A41-AC1A-7E68D1EC1954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19" creationId="{166F75A4-C475-4941-8EE2-B80A06A2C1BB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1" creationId="{A032553A-72E8-4B0D-8405-FF9771C9AF05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3" creationId="{765800AC-C3B9-498E-87BC-29FAE4C76B21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5" creationId="{1F9D6ACB-2FF4-49F9-978A-E0D5327FC635}"/>
          </ac:spMkLst>
        </pc:spChg>
        <pc:spChg chg="add del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27" creationId="{A5EC319D-0FEA-4B95-A3EA-01E35672C95B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2" creationId="{9F4444CE-BC8D-4D61-B303-4C05614E62AB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4" creationId="{62423CA5-E2E1-4789-B759-9906C1C94063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6" creationId="{73772B81-181F-48B7-8826-4D9686D15DF5}"/>
          </ac:spMkLst>
        </pc:spChg>
        <pc:spChg chg="add">
          <ac:chgData name="Guest User" userId="" providerId="Windows Live" clId="Web-{48C1B903-1C08-4BF0-8C79-F63CC3F193E4}" dt="2022-03-27T09:49:00.641" v="375"/>
          <ac:spMkLst>
            <pc:docMk/>
            <pc:sldMk cId="2420064922" sldId="265"/>
            <ac:spMk id="38" creationId="{B2205F6E-03C6-4E92-877C-E2482F6599AA}"/>
          </ac:spMkLst>
        </pc:spChg>
        <pc:picChg chg="add mod ord">
          <ac:chgData name="Guest User" userId="" providerId="Windows Live" clId="Web-{48C1B903-1C08-4BF0-8C79-F63CC3F193E4}" dt="2022-03-27T09:49:18.939" v="377" actId="14100"/>
          <ac:picMkLst>
            <pc:docMk/>
            <pc:sldMk cId="2420064922" sldId="265"/>
            <ac:picMk id="4" creationId="{D2EB1A72-3A1C-87FA-E50A-3D31F74048B6}"/>
          </ac:picMkLst>
        </pc:picChg>
        <pc:cxnChg chg="add del">
          <ac:chgData name="Guest User" userId="" providerId="Windows Live" clId="Web-{48C1B903-1C08-4BF0-8C79-F63CC3F193E4}" dt="2022-03-27T09:49:00.641" v="375"/>
          <ac:cxnSpMkLst>
            <pc:docMk/>
            <pc:sldMk cId="2420064922" sldId="265"/>
            <ac:cxnSpMk id="13" creationId="{063B6EC6-D752-4EE7-908B-F8F19E8C7FEA}"/>
          </ac:cxnSpMkLst>
        </pc:cxnChg>
        <pc:cxnChg chg="add del">
          <ac:chgData name="Guest User" userId="" providerId="Windows Live" clId="Web-{48C1B903-1C08-4BF0-8C79-F63CC3F193E4}" dt="2022-03-27T09:49:00.641" v="375"/>
          <ac:cxnSpMkLst>
            <pc:docMk/>
            <pc:sldMk cId="2420064922" sldId="265"/>
            <ac:cxnSpMk id="15" creationId="{EFECD4E8-AD3E-4228-82A2-9461958EA94D}"/>
          </ac:cxnSpMkLst>
        </pc:cxnChg>
      </pc:sldChg>
    </pc:docChg>
  </pc:docChgLst>
  <pc:docChgLst>
    <pc:chgData name="Gurunag Sai Udaykumar" userId="44ad0e2733d7a09f" providerId="Windows Live" clId="Web-{F5A963E6-B2CA-48B2-AD67-A53AECD50108}"/>
    <pc:docChg chg="modSld">
      <pc:chgData name="Gurunag Sai Udaykumar" userId="44ad0e2733d7a09f" providerId="Windows Live" clId="Web-{F5A963E6-B2CA-48B2-AD67-A53AECD50108}" dt="2022-03-28T10:35:52.777" v="41" actId="20577"/>
      <pc:docMkLst>
        <pc:docMk/>
      </pc:docMkLst>
      <pc:sldChg chg="modSp">
        <pc:chgData name="Gurunag Sai Udaykumar" userId="44ad0e2733d7a09f" providerId="Windows Live" clId="Web-{F5A963E6-B2CA-48B2-AD67-A53AECD50108}" dt="2022-03-28T10:35:52.777" v="41" actId="20577"/>
        <pc:sldMkLst>
          <pc:docMk/>
          <pc:sldMk cId="521040635" sldId="256"/>
        </pc:sldMkLst>
        <pc:spChg chg="mod">
          <ac:chgData name="Gurunag Sai Udaykumar" userId="44ad0e2733d7a09f" providerId="Windows Live" clId="Web-{F5A963E6-B2CA-48B2-AD67-A53AECD50108}" dt="2022-03-28T10:34:47.710" v="38" actId="20577"/>
          <ac:spMkLst>
            <pc:docMk/>
            <pc:sldMk cId="521040635" sldId="256"/>
            <ac:spMk id="3" creationId="{00000000-0000-0000-0000-000000000000}"/>
          </ac:spMkLst>
        </pc:spChg>
        <pc:spChg chg="mod">
          <ac:chgData name="Gurunag Sai Udaykumar" userId="44ad0e2733d7a09f" providerId="Windows Live" clId="Web-{F5A963E6-B2CA-48B2-AD67-A53AECD50108}" dt="2022-03-28T10:35:52.777" v="41" actId="20577"/>
          <ac:spMkLst>
            <pc:docMk/>
            <pc:sldMk cId="521040635" sldId="256"/>
            <ac:spMk id="5" creationId="{1C23A928-92A0-7FD7-E6AE-ACBE3318E767}"/>
          </ac:spMkLst>
        </pc:spChg>
      </pc:sldChg>
    </pc:docChg>
  </pc:docChgLst>
  <pc:docChgLst>
    <pc:chgData name="Gurunag Sai Udaykumar" userId="44ad0e2733d7a09f" providerId="Windows Live" clId="Web-{18D27D60-2666-4E71-90C6-1D84DB9FAFF4}"/>
    <pc:docChg chg="addSld delSld modSld">
      <pc:chgData name="Gurunag Sai Udaykumar" userId="44ad0e2733d7a09f" providerId="Windows Live" clId="Web-{18D27D60-2666-4E71-90C6-1D84DB9FAFF4}" dt="2022-03-27T21:25:47.437" v="535" actId="20577"/>
      <pc:docMkLst>
        <pc:docMk/>
      </pc:docMkLst>
      <pc:sldChg chg="addSp delSp modSp">
        <pc:chgData name="Gurunag Sai Udaykumar" userId="44ad0e2733d7a09f" providerId="Windows Live" clId="Web-{18D27D60-2666-4E71-90C6-1D84DB9FAFF4}" dt="2022-03-27T19:44:46.836" v="245" actId="1076"/>
        <pc:sldMkLst>
          <pc:docMk/>
          <pc:sldMk cId="1273893743" sldId="260"/>
        </pc:sldMkLst>
        <pc:spChg chg="del">
          <ac:chgData name="Gurunag Sai Udaykumar" userId="44ad0e2733d7a09f" providerId="Windows Live" clId="Web-{18D27D60-2666-4E71-90C6-1D84DB9FAFF4}" dt="2022-03-27T18:02:07.513" v="0"/>
          <ac:spMkLst>
            <pc:docMk/>
            <pc:sldMk cId="1273893743" sldId="260"/>
            <ac:spMk id="3" creationId="{AA989D50-C831-850F-6E29-BE1FCF9A18B4}"/>
          </ac:spMkLst>
        </pc:spChg>
        <pc:spChg chg="add del">
          <ac:chgData name="Gurunag Sai Udaykumar" userId="44ad0e2733d7a09f" providerId="Windows Live" clId="Web-{18D27D60-2666-4E71-90C6-1D84DB9FAFF4}" dt="2022-03-27T19:43:30.710" v="181"/>
          <ac:spMkLst>
            <pc:docMk/>
            <pc:sldMk cId="1273893743" sldId="260"/>
            <ac:spMk id="3" creationId="{ECF1FC14-1319-1DAA-1807-4961FB44D50D}"/>
          </ac:spMkLst>
        </pc:spChg>
        <pc:spChg chg="add mod">
          <ac:chgData name="Gurunag Sai Udaykumar" userId="44ad0e2733d7a09f" providerId="Windows Live" clId="Web-{18D27D60-2666-4E71-90C6-1D84DB9FAFF4}" dt="2022-03-27T19:44:15.305" v="222" actId="20577"/>
          <ac:spMkLst>
            <pc:docMk/>
            <pc:sldMk cId="1273893743" sldId="260"/>
            <ac:spMk id="5" creationId="{896E1F6E-D38F-0498-60A8-AC54500B0507}"/>
          </ac:spMkLst>
        </pc:spChg>
        <pc:spChg chg="add mod">
          <ac:chgData name="Gurunag Sai Udaykumar" userId="44ad0e2733d7a09f" providerId="Windows Live" clId="Web-{18D27D60-2666-4E71-90C6-1D84DB9FAFF4}" dt="2022-03-27T19:44:46.836" v="245" actId="1076"/>
          <ac:spMkLst>
            <pc:docMk/>
            <pc:sldMk cId="1273893743" sldId="260"/>
            <ac:spMk id="6" creationId="{5045DC78-609F-230B-0816-79878D03D32A}"/>
          </ac:spMkLst>
        </pc:spChg>
        <pc:picChg chg="add mod ord">
          <ac:chgData name="Gurunag Sai Udaykumar" userId="44ad0e2733d7a09f" providerId="Windows Live" clId="Web-{18D27D60-2666-4E71-90C6-1D84DB9FAFF4}" dt="2022-03-27T18:02:13.279" v="2" actId="1076"/>
          <ac:picMkLst>
            <pc:docMk/>
            <pc:sldMk cId="1273893743" sldId="260"/>
            <ac:picMk id="4" creationId="{D8806051-B72E-B2FB-1165-831640EE721F}"/>
          </ac:picMkLst>
        </pc:picChg>
      </pc:sldChg>
      <pc:sldChg chg="addSp delSp modSp">
        <pc:chgData name="Gurunag Sai Udaykumar" userId="44ad0e2733d7a09f" providerId="Windows Live" clId="Web-{18D27D60-2666-4E71-90C6-1D84DB9FAFF4}" dt="2022-03-27T19:47:24.464" v="370" actId="20577"/>
        <pc:sldMkLst>
          <pc:docMk/>
          <pc:sldMk cId="4093855891" sldId="261"/>
        </pc:sldMkLst>
        <pc:spChg chg="mod">
          <ac:chgData name="Gurunag Sai Udaykumar" userId="44ad0e2733d7a09f" providerId="Windows Live" clId="Web-{18D27D60-2666-4E71-90C6-1D84DB9FAFF4}" dt="2022-03-27T18:03:23.360" v="6" actId="20577"/>
          <ac:spMkLst>
            <pc:docMk/>
            <pc:sldMk cId="4093855891" sldId="261"/>
            <ac:spMk id="2" creationId="{1138663A-ADA1-EC99-08C6-7CD74C34AC8C}"/>
          </ac:spMkLst>
        </pc:spChg>
        <pc:spChg chg="del">
          <ac:chgData name="Gurunag Sai Udaykumar" userId="44ad0e2733d7a09f" providerId="Windows Live" clId="Web-{18D27D60-2666-4E71-90C6-1D84DB9FAFF4}" dt="2022-03-27T18:03:47.892" v="7"/>
          <ac:spMkLst>
            <pc:docMk/>
            <pc:sldMk cId="4093855891" sldId="261"/>
            <ac:spMk id="3" creationId="{2AD8E59A-601B-9713-314C-ABA9CC2BE482}"/>
          </ac:spMkLst>
        </pc:spChg>
        <pc:spChg chg="add mod">
          <ac:chgData name="Gurunag Sai Udaykumar" userId="44ad0e2733d7a09f" providerId="Windows Live" clId="Web-{18D27D60-2666-4E71-90C6-1D84DB9FAFF4}" dt="2022-03-27T19:46:24.307" v="318" actId="1076"/>
          <ac:spMkLst>
            <pc:docMk/>
            <pc:sldMk cId="4093855891" sldId="261"/>
            <ac:spMk id="3" creationId="{DEBEFA2A-A471-951C-F22C-AFCED7C6AF7C}"/>
          </ac:spMkLst>
        </pc:spChg>
        <pc:spChg chg="add del mod">
          <ac:chgData name="Gurunag Sai Udaykumar" userId="44ad0e2733d7a09f" providerId="Windows Live" clId="Web-{18D27D60-2666-4E71-90C6-1D84DB9FAFF4}" dt="2022-03-27T18:06:01.584" v="55"/>
          <ac:spMkLst>
            <pc:docMk/>
            <pc:sldMk cId="4093855891" sldId="261"/>
            <ac:spMk id="6" creationId="{342BEFC5-BD1D-D428-2C4B-F26677226015}"/>
          </ac:spMkLst>
        </pc:spChg>
        <pc:spChg chg="add mod">
          <ac:chgData name="Gurunag Sai Udaykumar" userId="44ad0e2733d7a09f" providerId="Windows Live" clId="Web-{18D27D60-2666-4E71-90C6-1D84DB9FAFF4}" dt="2022-03-27T19:47:24.464" v="370" actId="20577"/>
          <ac:spMkLst>
            <pc:docMk/>
            <pc:sldMk cId="4093855891" sldId="261"/>
            <ac:spMk id="7" creationId="{8916C0EA-1B25-5194-7767-2C44D67D8916}"/>
          </ac:spMkLst>
        </pc:spChg>
        <pc:picChg chg="add mod ord">
          <ac:chgData name="Gurunag Sai Udaykumar" userId="44ad0e2733d7a09f" providerId="Windows Live" clId="Web-{18D27D60-2666-4E71-90C6-1D84DB9FAFF4}" dt="2022-03-27T18:06:33.757" v="60" actId="1076"/>
          <ac:picMkLst>
            <pc:docMk/>
            <pc:sldMk cId="4093855891" sldId="261"/>
            <ac:picMk id="4" creationId="{A8A04E93-F2C4-B83B-B544-2EB0DF5FE4B6}"/>
          </ac:picMkLst>
        </pc:picChg>
        <pc:picChg chg="add mod">
          <ac:chgData name="Gurunag Sai Udaykumar" userId="44ad0e2733d7a09f" providerId="Windows Live" clId="Web-{18D27D60-2666-4E71-90C6-1D84DB9FAFF4}" dt="2022-03-27T18:05:17.801" v="41" actId="1076"/>
          <ac:picMkLst>
            <pc:docMk/>
            <pc:sldMk cId="4093855891" sldId="261"/>
            <ac:picMk id="5" creationId="{5BDEA23D-64B7-1103-6956-94F3639428DE}"/>
          </ac:picMkLst>
        </pc:picChg>
      </pc:sldChg>
      <pc:sldChg chg="addSp delSp modSp add replId">
        <pc:chgData name="Gurunag Sai Udaykumar" userId="44ad0e2733d7a09f" providerId="Windows Live" clId="Web-{18D27D60-2666-4E71-90C6-1D84DB9FAFF4}" dt="2022-03-27T19:47:46.449" v="379" actId="1076"/>
        <pc:sldMkLst>
          <pc:docMk/>
          <pc:sldMk cId="3799002101" sldId="266"/>
        </pc:sldMkLst>
        <pc:spChg chg="mod">
          <ac:chgData name="Gurunag Sai Udaykumar" userId="44ad0e2733d7a09f" providerId="Windows Live" clId="Web-{18D27D60-2666-4E71-90C6-1D84DB9FAFF4}" dt="2022-03-27T18:04:37.347" v="22" actId="20577"/>
          <ac:spMkLst>
            <pc:docMk/>
            <pc:sldMk cId="3799002101" sldId="266"/>
            <ac:spMk id="2" creationId="{1138663A-ADA1-EC99-08C6-7CD74C34AC8C}"/>
          </ac:spMkLst>
        </pc:spChg>
        <pc:spChg chg="add del mod">
          <ac:chgData name="Gurunag Sai Udaykumar" userId="44ad0e2733d7a09f" providerId="Windows Live" clId="Web-{18D27D60-2666-4E71-90C6-1D84DB9FAFF4}" dt="2022-03-27T19:45:00.227" v="249"/>
          <ac:spMkLst>
            <pc:docMk/>
            <pc:sldMk cId="3799002101" sldId="266"/>
            <ac:spMk id="3" creationId="{30D47EBC-678C-FD48-877C-EABFC86C3860}"/>
          </ac:spMkLst>
        </pc:spChg>
        <pc:spChg chg="add mod">
          <ac:chgData name="Gurunag Sai Udaykumar" userId="44ad0e2733d7a09f" providerId="Windows Live" clId="Web-{18D27D60-2666-4E71-90C6-1D84DB9FAFF4}" dt="2022-03-27T19:47:46.449" v="379" actId="1076"/>
          <ac:spMkLst>
            <pc:docMk/>
            <pc:sldMk cId="3799002101" sldId="266"/>
            <ac:spMk id="4" creationId="{B7618491-B313-B0DD-F224-24E076DB32B7}"/>
          </ac:spMkLst>
        </pc:spChg>
        <pc:spChg chg="add mod">
          <ac:chgData name="Gurunag Sai Udaykumar" userId="44ad0e2733d7a09f" providerId="Windows Live" clId="Web-{18D27D60-2666-4E71-90C6-1D84DB9FAFF4}" dt="2022-03-27T19:46:16.510" v="315" actId="20577"/>
          <ac:spMkLst>
            <pc:docMk/>
            <pc:sldMk cId="3799002101" sldId="266"/>
            <ac:spMk id="5" creationId="{9D7E1579-2D5A-2170-59A9-A2565BA9E444}"/>
          </ac:spMkLst>
        </pc:spChg>
        <pc:spChg chg="add del mod">
          <ac:chgData name="Gurunag Sai Udaykumar" userId="44ad0e2733d7a09f" providerId="Windows Live" clId="Web-{18D27D60-2666-4E71-90C6-1D84DB9FAFF4}" dt="2022-03-27T18:04:39.347" v="24"/>
          <ac:spMkLst>
            <pc:docMk/>
            <pc:sldMk cId="3799002101" sldId="266"/>
            <ac:spMk id="6" creationId="{B0C34579-60E6-A5E8-D4CC-37D971A06051}"/>
          </ac:spMkLst>
        </pc:spChg>
        <pc:picChg chg="del">
          <ac:chgData name="Gurunag Sai Udaykumar" userId="44ad0e2733d7a09f" providerId="Windows Live" clId="Web-{18D27D60-2666-4E71-90C6-1D84DB9FAFF4}" dt="2022-03-27T18:04:38.565" v="23"/>
          <ac:picMkLst>
            <pc:docMk/>
            <pc:sldMk cId="3799002101" sldId="266"/>
            <ac:picMk id="4" creationId="{A8A04E93-F2C4-B83B-B544-2EB0DF5FE4B6}"/>
          </ac:picMkLst>
        </pc:picChg>
        <pc:picChg chg="del">
          <ac:chgData name="Gurunag Sai Udaykumar" userId="44ad0e2733d7a09f" providerId="Windows Live" clId="Web-{18D27D60-2666-4E71-90C6-1D84DB9FAFF4}" dt="2022-03-27T18:04:48.550" v="28"/>
          <ac:picMkLst>
            <pc:docMk/>
            <pc:sldMk cId="3799002101" sldId="266"/>
            <ac:picMk id="5" creationId="{5BDEA23D-64B7-1103-6956-94F3639428DE}"/>
          </ac:picMkLst>
        </pc:picChg>
        <pc:picChg chg="add mod ord">
          <ac:chgData name="Gurunag Sai Udaykumar" userId="44ad0e2733d7a09f" providerId="Windows Live" clId="Web-{18D27D60-2666-4E71-90C6-1D84DB9FAFF4}" dt="2022-03-27T18:04:43.909" v="27" actId="1076"/>
          <ac:picMkLst>
            <pc:docMk/>
            <pc:sldMk cId="3799002101" sldId="266"/>
            <ac:picMk id="7" creationId="{9FEE3AFE-C581-E5A8-8696-5A41B08B9771}"/>
          </ac:picMkLst>
        </pc:picChg>
        <pc:picChg chg="add mod">
          <ac:chgData name="Gurunag Sai Udaykumar" userId="44ad0e2733d7a09f" providerId="Windows Live" clId="Web-{18D27D60-2666-4E71-90C6-1D84DB9FAFF4}" dt="2022-03-27T18:04:57.113" v="32" actId="1076"/>
          <ac:picMkLst>
            <pc:docMk/>
            <pc:sldMk cId="3799002101" sldId="266"/>
            <ac:picMk id="8" creationId="{7AE0B7AD-7F94-A1B0-F5AB-481818AAFA5C}"/>
          </ac:picMkLst>
        </pc:picChg>
      </pc:sldChg>
      <pc:sldChg chg="addSp delSp modSp add replId">
        <pc:chgData name="Gurunag Sai Udaykumar" userId="44ad0e2733d7a09f" providerId="Windows Live" clId="Web-{18D27D60-2666-4E71-90C6-1D84DB9FAFF4}" dt="2022-03-27T21:23:46.809" v="491" actId="1076"/>
        <pc:sldMkLst>
          <pc:docMk/>
          <pc:sldMk cId="1666512802" sldId="267"/>
        </pc:sldMkLst>
        <pc:spChg chg="mod">
          <ac:chgData name="Gurunag Sai Udaykumar" userId="44ad0e2733d7a09f" providerId="Windows Live" clId="Web-{18D27D60-2666-4E71-90C6-1D84DB9FAFF4}" dt="2022-03-27T18:05:26.176" v="43" actId="20577"/>
          <ac:spMkLst>
            <pc:docMk/>
            <pc:sldMk cId="1666512802" sldId="267"/>
            <ac:spMk id="2" creationId="{1138663A-ADA1-EC99-08C6-7CD74C34AC8C}"/>
          </ac:spMkLst>
        </pc:spChg>
        <pc:spChg chg="add del">
          <ac:chgData name="Gurunag Sai Udaykumar" userId="44ad0e2733d7a09f" providerId="Windows Live" clId="Web-{18D27D60-2666-4E71-90C6-1D84DB9FAFF4}" dt="2022-03-27T19:48:02.574" v="383"/>
          <ac:spMkLst>
            <pc:docMk/>
            <pc:sldMk cId="1666512802" sldId="267"/>
            <ac:spMk id="3" creationId="{2FEC0C33-5E75-3902-ADE0-DFFB46A0A6FB}"/>
          </ac:spMkLst>
        </pc:spChg>
        <pc:spChg chg="add del mod">
          <ac:chgData name="Gurunag Sai Udaykumar" userId="44ad0e2733d7a09f" providerId="Windows Live" clId="Web-{18D27D60-2666-4E71-90C6-1D84DB9FAFF4}" dt="2022-03-27T18:05:40.427" v="46"/>
          <ac:spMkLst>
            <pc:docMk/>
            <pc:sldMk cId="1666512802" sldId="267"/>
            <ac:spMk id="4" creationId="{C3E7969C-76DB-AF15-4CAE-9F61956CCA9F}"/>
          </ac:spMkLst>
        </pc:spChg>
        <pc:spChg chg="add del">
          <ac:chgData name="Gurunag Sai Udaykumar" userId="44ad0e2733d7a09f" providerId="Windows Live" clId="Web-{18D27D60-2666-4E71-90C6-1D84DB9FAFF4}" dt="2022-03-27T19:48:00.793" v="382"/>
          <ac:spMkLst>
            <pc:docMk/>
            <pc:sldMk cId="1666512802" sldId="267"/>
            <ac:spMk id="4" creationId="{C928987A-8EB8-3ADD-0795-A98D92967417}"/>
          </ac:spMkLst>
        </pc:spChg>
        <pc:spChg chg="add mod">
          <ac:chgData name="Gurunag Sai Udaykumar" userId="44ad0e2733d7a09f" providerId="Windows Live" clId="Web-{18D27D60-2666-4E71-90C6-1D84DB9FAFF4}" dt="2022-03-27T19:49:58.560" v="487" actId="20577"/>
          <ac:spMkLst>
            <pc:docMk/>
            <pc:sldMk cId="1666512802" sldId="267"/>
            <ac:spMk id="6" creationId="{859F8F08-4666-77CE-6CA3-E446137178C1}"/>
          </ac:spMkLst>
        </pc:spChg>
        <pc:picChg chg="add mod">
          <ac:chgData name="Gurunag Sai Udaykumar" userId="44ad0e2733d7a09f" providerId="Windows Live" clId="Web-{18D27D60-2666-4E71-90C6-1D84DB9FAFF4}" dt="2022-03-27T21:23:46.809" v="491" actId="1076"/>
          <ac:picMkLst>
            <pc:docMk/>
            <pc:sldMk cId="1666512802" sldId="267"/>
            <ac:picMk id="3" creationId="{FDEB4A1A-99AC-BB24-61DC-75E0664B8784}"/>
          </ac:picMkLst>
        </pc:picChg>
        <pc:picChg chg="add mod ord">
          <ac:chgData name="Gurunag Sai Udaykumar" userId="44ad0e2733d7a09f" providerId="Windows Live" clId="Web-{18D27D60-2666-4E71-90C6-1D84DB9FAFF4}" dt="2022-03-27T18:05:44.896" v="50" actId="1076"/>
          <ac:picMkLst>
            <pc:docMk/>
            <pc:sldMk cId="1666512802" sldId="267"/>
            <ac:picMk id="5" creationId="{EDE93E30-A686-1B44-E514-1AEC2CED8D65}"/>
          </ac:picMkLst>
        </pc:picChg>
        <pc:picChg chg="del">
          <ac:chgData name="Gurunag Sai Udaykumar" userId="44ad0e2733d7a09f" providerId="Windows Live" clId="Web-{18D27D60-2666-4E71-90C6-1D84DB9FAFF4}" dt="2022-03-27T18:05:39.505" v="45"/>
          <ac:picMkLst>
            <pc:docMk/>
            <pc:sldMk cId="1666512802" sldId="267"/>
            <ac:picMk id="7" creationId="{9FEE3AFE-C581-E5A8-8696-5A41B08B9771}"/>
          </ac:picMkLst>
        </pc:picChg>
        <pc:picChg chg="del">
          <ac:chgData name="Gurunag Sai Udaykumar" userId="44ad0e2733d7a09f" providerId="Windows Live" clId="Web-{18D27D60-2666-4E71-90C6-1D84DB9FAFF4}" dt="2022-03-27T18:05:27.692" v="44"/>
          <ac:picMkLst>
            <pc:docMk/>
            <pc:sldMk cId="1666512802" sldId="267"/>
            <ac:picMk id="8" creationId="{7AE0B7AD-7F94-A1B0-F5AB-481818AAFA5C}"/>
          </ac:picMkLst>
        </pc:picChg>
      </pc:sldChg>
      <pc:sldChg chg="addSp delSp modSp new">
        <pc:chgData name="Gurunag Sai Udaykumar" userId="44ad0e2733d7a09f" providerId="Windows Live" clId="Web-{18D27D60-2666-4E71-90C6-1D84DB9FAFF4}" dt="2022-03-27T21:25:47.437" v="535" actId="20577"/>
        <pc:sldMkLst>
          <pc:docMk/>
          <pc:sldMk cId="3123228274" sldId="268"/>
        </pc:sldMkLst>
        <pc:spChg chg="mod">
          <ac:chgData name="Gurunag Sai Udaykumar" userId="44ad0e2733d7a09f" providerId="Windows Live" clId="Web-{18D27D60-2666-4E71-90C6-1D84DB9FAFF4}" dt="2022-03-27T21:24:14.372" v="508" actId="20577"/>
          <ac:spMkLst>
            <pc:docMk/>
            <pc:sldMk cId="3123228274" sldId="268"/>
            <ac:spMk id="2" creationId="{78BA4EF3-C558-9822-8771-625171B55968}"/>
          </ac:spMkLst>
        </pc:spChg>
        <pc:spChg chg="del">
          <ac:chgData name="Gurunag Sai Udaykumar" userId="44ad0e2733d7a09f" providerId="Windows Live" clId="Web-{18D27D60-2666-4E71-90C6-1D84DB9FAFF4}" dt="2022-03-27T21:24:48.529" v="509"/>
          <ac:spMkLst>
            <pc:docMk/>
            <pc:sldMk cId="3123228274" sldId="268"/>
            <ac:spMk id="3" creationId="{2D69646F-3A35-4D67-B0FB-56DF5953F72C}"/>
          </ac:spMkLst>
        </pc:spChg>
        <pc:spChg chg="add mod">
          <ac:chgData name="Gurunag Sai Udaykumar" userId="44ad0e2733d7a09f" providerId="Windows Live" clId="Web-{18D27D60-2666-4E71-90C6-1D84DB9FAFF4}" dt="2022-03-27T21:25:30.046" v="525" actId="20577"/>
          <ac:spMkLst>
            <pc:docMk/>
            <pc:sldMk cId="3123228274" sldId="268"/>
            <ac:spMk id="6" creationId="{FC41849A-C648-FD1D-1E3B-E80AC4442C10}"/>
          </ac:spMkLst>
        </pc:spChg>
        <pc:spChg chg="add mod">
          <ac:chgData name="Gurunag Sai Udaykumar" userId="44ad0e2733d7a09f" providerId="Windows Live" clId="Web-{18D27D60-2666-4E71-90C6-1D84DB9FAFF4}" dt="2022-03-27T21:25:47.437" v="535" actId="20577"/>
          <ac:spMkLst>
            <pc:docMk/>
            <pc:sldMk cId="3123228274" sldId="268"/>
            <ac:spMk id="7" creationId="{A11EFBEB-7ACB-9315-94F8-53E8BD774542}"/>
          </ac:spMkLst>
        </pc:spChg>
        <pc:picChg chg="add mod ord">
          <ac:chgData name="Gurunag Sai Udaykumar" userId="44ad0e2733d7a09f" providerId="Windows Live" clId="Web-{18D27D60-2666-4E71-90C6-1D84DB9FAFF4}" dt="2022-03-27T21:24:51.826" v="510" actId="1076"/>
          <ac:picMkLst>
            <pc:docMk/>
            <pc:sldMk cId="3123228274" sldId="268"/>
            <ac:picMk id="4" creationId="{A1FE3802-E3FA-52F3-9C79-3B5D8C7D6A80}"/>
          </ac:picMkLst>
        </pc:picChg>
        <pc:picChg chg="add mod">
          <ac:chgData name="Gurunag Sai Udaykumar" userId="44ad0e2733d7a09f" providerId="Windows Live" clId="Web-{18D27D60-2666-4E71-90C6-1D84DB9FAFF4}" dt="2022-03-27T21:25:09.498" v="514" actId="1076"/>
          <ac:picMkLst>
            <pc:docMk/>
            <pc:sldMk cId="3123228274" sldId="268"/>
            <ac:picMk id="5" creationId="{C2A7B4D4-AB4D-93B2-B4AE-D20EA07BF57A}"/>
          </ac:picMkLst>
        </pc:picChg>
      </pc:sldChg>
      <pc:sldChg chg="new del">
        <pc:chgData name="Gurunag Sai Udaykumar" userId="44ad0e2733d7a09f" providerId="Windows Live" clId="Web-{18D27D60-2666-4E71-90C6-1D84DB9FAFF4}" dt="2022-03-27T21:25:34.514" v="527"/>
        <pc:sldMkLst>
          <pc:docMk/>
          <pc:sldMk cId="415531577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3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77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6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31-Mar-22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5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456" y="2540538"/>
            <a:ext cx="6873857" cy="1296954"/>
          </a:xfrm>
        </p:spPr>
        <p:txBody>
          <a:bodyPr/>
          <a:lstStyle/>
          <a:p>
            <a:pPr algn="ctr"/>
            <a:r>
              <a:rPr lang="en-US" sz="3600" dirty="0" err="1"/>
              <a:t>Analyse</a:t>
            </a:r>
            <a:r>
              <a:rPr lang="en-US" sz="3600" dirty="0"/>
              <a:t> Image Classification </a:t>
            </a:r>
            <a:br>
              <a:rPr lang="en-US" sz="3600" dirty="0"/>
            </a:br>
            <a:r>
              <a:rPr lang="en-US" sz="3600" dirty="0"/>
              <a:t>(Use Encoder Output Images)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024" y="4589138"/>
            <a:ext cx="5826719" cy="14282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400" dirty="0"/>
              <a:t>Team Name: Team </a:t>
            </a:r>
            <a:r>
              <a:rPr lang="en-US" sz="1400" dirty="0" err="1"/>
              <a:t>Acroaticus</a:t>
            </a:r>
            <a:endParaRPr lang="en-US" sz="1400" dirty="0"/>
          </a:p>
          <a:p>
            <a:pPr algn="ctr"/>
            <a:r>
              <a:rPr lang="en-US" sz="1400" dirty="0">
                <a:ea typeface="+mn-lt"/>
                <a:cs typeface="+mn-lt"/>
              </a:rPr>
              <a:t>Team Members:</a:t>
            </a:r>
          </a:p>
          <a:p>
            <a:pPr algn="ctr"/>
            <a:r>
              <a:rPr lang="en-US" sz="1400" dirty="0" err="1">
                <a:ea typeface="+mn-lt"/>
                <a:cs typeface="+mn-lt"/>
              </a:rPr>
              <a:t>Samsil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Arefin</a:t>
            </a:r>
            <a:endParaRPr lang="en-US" sz="1400" dirty="0">
              <a:ea typeface="+mn-lt"/>
              <a:cs typeface="+mn-lt"/>
            </a:endParaRPr>
          </a:p>
          <a:p>
            <a:pPr algn="ctr"/>
            <a:r>
              <a:rPr lang="en-US" sz="1400" dirty="0" err="1">
                <a:ea typeface="+mn-lt"/>
                <a:cs typeface="+mn-lt"/>
              </a:rPr>
              <a:t>Niloy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Sarker</a:t>
            </a:r>
            <a:endParaRPr lang="en-US" sz="1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BB8BF8-B121-0C6B-0DA7-E6180F5C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19" y="1142561"/>
            <a:ext cx="1895475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23A928-92A0-7FD7-E6AE-ACBE3318E767}"/>
              </a:ext>
            </a:extLst>
          </p:cNvPr>
          <p:cNvSpPr txBox="1"/>
          <p:nvPr/>
        </p:nvSpPr>
        <p:spPr>
          <a:xfrm>
            <a:off x="2146856" y="1199445"/>
            <a:ext cx="48502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Information Technology Course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Module Software Engineering </a:t>
            </a:r>
            <a:endParaRPr lang="en-US" sz="1200" dirty="0"/>
          </a:p>
          <a:p>
            <a:pPr algn="ctr"/>
            <a:r>
              <a:rPr lang="en-US" sz="1200" dirty="0">
                <a:ea typeface="+mn-lt"/>
                <a:cs typeface="+mn-lt"/>
              </a:rPr>
              <a:t>by Damir Dobric / Andreas Pech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B70B-8894-4D05-BABA-958C127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Experiments and Results</a:t>
            </a:r>
            <a:br>
              <a:rPr lang="en-US" sz="4400" dirty="0"/>
            </a:br>
            <a:endParaRPr lang="LID4096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97E0AB-CAF5-4EAD-B8AC-CB970990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40" y="1511559"/>
            <a:ext cx="8332720" cy="5122506"/>
          </a:xfrm>
        </p:spPr>
      </p:pic>
    </p:spTree>
    <p:extLst>
      <p:ext uri="{BB962C8B-B14F-4D97-AF65-F5344CB8AC3E}">
        <p14:creationId xmlns:p14="http://schemas.microsoft.com/office/powerpoint/2010/main" val="333856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4D2C-B6EE-6C6D-4CC7-75C16F74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FF00-26D7-366B-2B3F-1EE1949E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808124"/>
            <a:ext cx="8342049" cy="4233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Open Sans" panose="020B0606030504020204" pitchFamily="34" charset="0"/>
              </a:rPr>
              <a:t>1. In this day, many smart machines use image recognition to identify themselves. It can be used in a variety of </a:t>
            </a:r>
            <a:r>
              <a:rPr lang="en-GB" b="0" i="0" dirty="0" err="1">
                <a:effectLst/>
                <a:latin typeface="Open Sans" panose="020B0606030504020204" pitchFamily="34" charset="0"/>
              </a:rPr>
              <a:t>realworld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 scenarios such as the medical field, robot vision, video processing, and so 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2. Advances in our understanding of how our brains work biologically may lead to new and revolutionary approaches to achieving true machine intelligence, which is the goal of the HTM theory.</a:t>
            </a:r>
          </a:p>
          <a:p>
            <a:pPr marL="0" indent="0" algn="just">
              <a:buNone/>
            </a:pPr>
            <a:r>
              <a:rPr lang="en-GB" dirty="0">
                <a:latin typeface="Open Sans" panose="020B0606030504020204" pitchFamily="34" charset="0"/>
              </a:rPr>
              <a:t> 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3. The test demonstrates how the HTM parameters influence learning and determines the best-fit correlation matrix.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2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CD3A-171E-498F-92BA-52D13A13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D39F-BAAB-4074-A9AB-4234C2E8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[1] J.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Mnatzaganian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E.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Fokoue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´ and D.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Kudithipudi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”frontiers in Robotics and AI,” [Online]. Available: https://www.frontiersin.org/articles/10.3389/frobt.2016.00081/full. </a:t>
            </a:r>
          </a:p>
          <a:p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[2] E. N.-A. I. 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Panov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, ”Hierarchical Temporal Memory with Reinforcement Learning,” Hierarchical Temporal Memory with Reinforcement Learn-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ing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, 2020. 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[3] J. Hawkins, ”Hierarchical Temporal Memory (HTM) Whitepaper,” Hi-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erarchical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Temporal Memory (HTM) Whitepaper, 2011. </a:t>
            </a:r>
          </a:p>
          <a:p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[4] R. S.-T. L.-A. A.-J. Machado, ”Hierarchical Temporal Memory Theory Approach to Stock Market Time Series Forecasting,” Advances in Public Transport Platform for the Development of Sustainability Cities, 2021. </a:t>
            </a:r>
          </a:p>
          <a:p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[5] Purdy, S. (1970, January 1). [PDF] encoding data for HTM sys-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tems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: Semantic scholar. undefined. Retrieved March 30, 2022, from https://www.semanticscholar.org/paper/Encoding-Data-for-HTM-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Systems-Purdy/14552052a0ee729539298e4f8eb42292c0eb1622?p2df </a:t>
            </a:r>
          </a:p>
          <a:p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[6] Numenta, ”</a:t>
            </a:r>
            <a:r>
              <a:rPr lang="fr-FR" sz="1800" b="0" i="0" u="none" strike="noStrike" baseline="0" dirty="0" err="1">
                <a:latin typeface="Times New Roman" panose="02020603050405020304" pitchFamily="18" charset="0"/>
              </a:rPr>
              <a:t>Encoders</a:t>
            </a: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 - </a:t>
            </a:r>
            <a:r>
              <a:rPr lang="fr-FR" sz="1800" b="0" i="0" u="none" strike="noStrike" baseline="0" dirty="0" err="1">
                <a:latin typeface="Times New Roman" panose="02020603050405020304" pitchFamily="18" charset="0"/>
              </a:rPr>
              <a:t>NuPIC</a:t>
            </a: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 1.0.3 documentation,” Sphinx 1.5.3 , 2017.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[7]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Ddobric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“DDOBRIC/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Neocortexapi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C.Net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Core Implementation of Hi-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erarchical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Temporal Memory Cortical Learning Algorithm.” GitHub, https://github.com/ddobric/neocortexapi.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361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B9AF-E3A5-2AFE-BA90-0739FE02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A740-1C3E-05D3-C526-05A7677F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HTM</a:t>
            </a:r>
          </a:p>
          <a:p>
            <a:r>
              <a:rPr lang="en-US" dirty="0"/>
              <a:t>SDR</a:t>
            </a:r>
          </a:p>
          <a:p>
            <a:r>
              <a:rPr lang="en-US" dirty="0" err="1"/>
              <a:t>DateTime</a:t>
            </a:r>
            <a:r>
              <a:rPr lang="en-US" dirty="0"/>
              <a:t> Encoder</a:t>
            </a:r>
          </a:p>
          <a:p>
            <a:r>
              <a:rPr lang="en-US" sz="2000" dirty="0"/>
              <a:t>Dataset</a:t>
            </a:r>
          </a:p>
          <a:p>
            <a:r>
              <a:rPr lang="en-US" sz="2000" dirty="0"/>
              <a:t>Training Phase</a:t>
            </a:r>
          </a:p>
          <a:p>
            <a:r>
              <a:rPr lang="en-US" sz="2000" spc="-50" dirty="0"/>
              <a:t>APPROACH</a:t>
            </a:r>
            <a:endParaRPr lang="en-US" sz="2000" dirty="0"/>
          </a:p>
          <a:p>
            <a:r>
              <a:rPr lang="en-US" sz="2000" dirty="0"/>
              <a:t>Experiments and Results</a:t>
            </a:r>
          </a:p>
          <a:p>
            <a:r>
              <a:rPr lang="en-US" sz="2000" dirty="0">
                <a:ea typeface="+mn-lt"/>
                <a:cs typeface="+mn-lt"/>
              </a:rPr>
              <a:t>Conclusion</a:t>
            </a:r>
          </a:p>
          <a:p>
            <a:endParaRPr lang="en-US" sz="2000" dirty="0">
              <a:ea typeface="+mn-lt"/>
              <a:cs typeface="+mn-lt"/>
            </a:endParaRPr>
          </a:p>
          <a:p>
            <a:pPr lvl="1"/>
            <a:endParaRPr lang="en-US" sz="1800" dirty="0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848C-A590-BB48-1E15-6E4D189C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BB88-750F-29E9-ECAA-5B441112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Objectives: </a:t>
            </a:r>
            <a:r>
              <a:rPr lang="en-US" dirty="0">
                <a:ea typeface="+mn-lt"/>
                <a:cs typeface="+mn-lt"/>
              </a:rPr>
              <a:t>The main goal is to create encoder output image datasets and by using these datasets, a series of experiment to determine the optimal parameter combination for achieving good and accurate similarity between encoder output images.</a:t>
            </a:r>
          </a:p>
        </p:txBody>
      </p:sp>
    </p:spTree>
    <p:extLst>
      <p:ext uri="{BB962C8B-B14F-4D97-AF65-F5344CB8AC3E}">
        <p14:creationId xmlns:p14="http://schemas.microsoft.com/office/powerpoint/2010/main" val="14981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1486" y="1136693"/>
            <a:ext cx="1519646" cy="709749"/>
          </a:xfrm>
        </p:spPr>
        <p:txBody>
          <a:bodyPr/>
          <a:lstStyle/>
          <a:p>
            <a:r>
              <a:rPr lang="en-US" dirty="0"/>
              <a:t>HTM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7364578" cy="2763351"/>
          </a:xfrm>
        </p:spPr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Hierarchical temporary memory emerged from neocortex neuroscience and is currently one of the most extensively utilized applications for images identification and fault detection.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6B1C6C-1224-44F4-93E4-A0F3F84B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21" y="3697720"/>
            <a:ext cx="3372311" cy="2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F936AC-5B64-4A10-A32E-007A9338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SDR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20337-2FDD-46CA-8EB0-B7FCE2B3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SDRs correspond to neocortical active neurons. An SDR is a massive array of bits, the vast majority of which are turned off (0s) and only a few are turned on (1s) (1s). The SDR is literally an array of 0’s and 1’s, and because the HTM concept is attempting to build a system based on the same principles of brain function, the SDRs are a mathematical representation of these sparse signals, which will likely contain around 2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165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8C1A-E02F-409F-9638-F6B5E464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DateTime</a:t>
            </a:r>
            <a:r>
              <a:rPr lang="en-GB" dirty="0"/>
              <a:t> Encoder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0B33-94AC-4223-904F-987B4AFE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Range (R) </a:t>
            </a:r>
            <a:endParaRPr lang="en-US" sz="1800" b="0" i="0" u="none" strike="noStrike" baseline="0" dirty="0"/>
          </a:p>
          <a:p>
            <a:r>
              <a:rPr lang="en-US" sz="1800" b="0" i="0" u="none" strike="noStrike" baseline="0" dirty="0"/>
              <a:t>Width </a:t>
            </a:r>
            <a:r>
              <a:rPr lang="en-GB" sz="1800" dirty="0"/>
              <a:t>(W)</a:t>
            </a:r>
            <a:endParaRPr lang="en-US" sz="1800" b="0" i="0" u="none" strike="noStrike" baseline="0" dirty="0"/>
          </a:p>
          <a:p>
            <a:r>
              <a:rPr lang="en-US" sz="1800" b="0" i="0" u="none" strike="noStrike" baseline="0" dirty="0"/>
              <a:t>Radius (r)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Maximum and Minimum Values 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Output bit count (n)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5983-94E7-0E35-5B39-15770D2D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6C86-C432-C8CD-F726-3ABF28B3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92441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Here, we use different dates &amp; times as a dataset (as of 01/01/2021 15:13:03) to generate bitmap images. Then we use these bitmap images like the below as input images to find the similarity between bitmap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400" dirty="0"/>
              <a:t>Date &amp; Time input                                                  Bitmap Image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232DE4-CA64-4F8B-942D-62A92A3E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70" y="3852084"/>
            <a:ext cx="3053897" cy="127042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6D84C3-DFDD-431F-90F1-85045258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20" y="3732244"/>
            <a:ext cx="2603241" cy="13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5983-94E7-0E35-5B39-15770D2D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Training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6C86-C432-C8CD-F726-3ABF28B3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92441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There are some steps that the software takes to determine the similarity of the images in order to produce an output. This is the Training Image Working Process.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B6EB4B-0733-4C20-9A31-858D390B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3429000"/>
            <a:ext cx="7765794" cy="23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65B1-EFBE-4F3A-AF42-C8BE5507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0" dirty="0"/>
              <a:t>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8E82-08B4-4DC9-876B-D824F148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changing various HTM Parameters to find the best fit correlation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Change the learning parameters to find the best fit that demonstrates image classification.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Global/Local Inhibition, Potential Radius, Local Area Density, and </a:t>
            </a:r>
            <a:r>
              <a:rPr lang="en-GB" dirty="0" err="1"/>
              <a:t>NumofActiveColumnsPerInArea</a:t>
            </a:r>
            <a:r>
              <a:rPr lang="en-GB" dirty="0"/>
              <a:t> are the most important learning parameters, and we discovered how these parameters influenced learning.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1413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720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Open Sans</vt:lpstr>
      <vt:lpstr>Times New Roman</vt:lpstr>
      <vt:lpstr>Wingdings 3</vt:lpstr>
      <vt:lpstr>Ion</vt:lpstr>
      <vt:lpstr>Analyse Image Classification  (Use Encoder Output Images) </vt:lpstr>
      <vt:lpstr>Contents</vt:lpstr>
      <vt:lpstr>Introduction</vt:lpstr>
      <vt:lpstr>HTM</vt:lpstr>
      <vt:lpstr>SDR</vt:lpstr>
      <vt:lpstr>DateTime Encoder</vt:lpstr>
      <vt:lpstr>Dataset</vt:lpstr>
      <vt:lpstr>Training Phase</vt:lpstr>
      <vt:lpstr>APPROACH</vt:lpstr>
      <vt:lpstr>Experiments and Results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Niloy Joy</cp:lastModifiedBy>
  <cp:revision>587</cp:revision>
  <dcterms:created xsi:type="dcterms:W3CDTF">2014-09-12T02:18:09Z</dcterms:created>
  <dcterms:modified xsi:type="dcterms:W3CDTF">2022-03-31T00:24:19Z</dcterms:modified>
</cp:coreProperties>
</file>