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1" r:id="rId4"/>
    <p:sldId id="265" r:id="rId5"/>
    <p:sldId id="264" r:id="rId6"/>
    <p:sldId id="257" r:id="rId7"/>
    <p:sldId id="258" r:id="rId8"/>
    <p:sldId id="259" r:id="rId9"/>
    <p:sldId id="260" r:id="rId10"/>
    <p:sldId id="261" r:id="rId11"/>
    <p:sldId id="269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3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8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7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68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4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06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67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31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0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3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1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97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8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CF732D-ED19-44E5-8F4A-E44930D095D1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1912-A3D8-45F2-90A5-F8EF7A5FA7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127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457F-C083-457F-82B6-B1EDE382E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36" y="1438082"/>
            <a:ext cx="11482054" cy="1717258"/>
          </a:xfrm>
        </p:spPr>
        <p:txBody>
          <a:bodyPr/>
          <a:lstStyle/>
          <a:p>
            <a:r>
              <a:rPr lang="en-CA" dirty="0"/>
              <a:t>MUSIC STORE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25B0-DEE1-4384-BF80-D42C7AE6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36" y="3643746"/>
            <a:ext cx="8825658" cy="861420"/>
          </a:xfrm>
        </p:spPr>
        <p:txBody>
          <a:bodyPr/>
          <a:lstStyle/>
          <a:p>
            <a:r>
              <a:rPr lang="en-CA" dirty="0"/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96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3D79-4244-4B43-B00E-FCC18F10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548" y="473424"/>
            <a:ext cx="3738320" cy="1400530"/>
          </a:xfrm>
        </p:spPr>
        <p:txBody>
          <a:bodyPr/>
          <a:lstStyle/>
          <a:p>
            <a:r>
              <a:rPr lang="en-CA" dirty="0"/>
              <a:t>	THE TABLES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7C46D-12F5-4A40-9A81-635BA90F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1" y="1873954"/>
            <a:ext cx="5688479" cy="46323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7ABBE-5396-427C-BC74-81684437A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1873954"/>
            <a:ext cx="5500911" cy="46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B760-09AA-4582-B1EC-02ACAADA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47" y="160002"/>
            <a:ext cx="7971693" cy="1400530"/>
          </a:xfrm>
        </p:spPr>
        <p:txBody>
          <a:bodyPr/>
          <a:lstStyle/>
          <a:p>
            <a:r>
              <a:rPr lang="en-CA" dirty="0"/>
              <a:t>VIEWS (NON_UPDATABLE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9CD46-05E1-4DDF-AFEB-F6679E86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68" y="1188152"/>
            <a:ext cx="8557847" cy="5509846"/>
          </a:xfrm>
        </p:spPr>
      </p:pic>
    </p:spTree>
    <p:extLst>
      <p:ext uri="{BB962C8B-B14F-4D97-AF65-F5344CB8AC3E}">
        <p14:creationId xmlns:p14="http://schemas.microsoft.com/office/powerpoint/2010/main" val="33473737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49BE-07BB-4450-ACE6-322BF122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65" y="429271"/>
            <a:ext cx="9404723" cy="1400530"/>
          </a:xfrm>
        </p:spPr>
        <p:txBody>
          <a:bodyPr/>
          <a:lstStyle/>
          <a:p>
            <a:r>
              <a:rPr lang="en-CA" dirty="0"/>
              <a:t>STORED PROCEDURE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F266-8E2F-48C6-90A0-C962632A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err="1"/>
              <a:t>event_restocking</a:t>
            </a:r>
            <a:endParaRPr lang="en-CA" sz="3200" dirty="0"/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 err="1"/>
              <a:t>procedure_rent_expiry</a:t>
            </a:r>
            <a:endParaRPr lang="en-CA" sz="3200" dirty="0"/>
          </a:p>
          <a:p>
            <a:endParaRPr lang="en-CA" sz="3200" dirty="0"/>
          </a:p>
          <a:p>
            <a:r>
              <a:rPr lang="en-CA" sz="3200" dirty="0" err="1"/>
              <a:t>procedure_return_rented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6511953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6CD3-66AE-448A-9AF9-2E57CE9E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888" y="358934"/>
            <a:ext cx="4012224" cy="1400530"/>
          </a:xfrm>
        </p:spPr>
        <p:txBody>
          <a:bodyPr/>
          <a:lstStyle/>
          <a:p>
            <a:r>
              <a:rPr lang="en-CA" sz="5400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4BFB-041F-4574-9731-FB3253E6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217041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err="1"/>
              <a:t>trigger_new_client_order_items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err="1"/>
              <a:t>trigger_new_client_rent_items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CA" sz="3600" dirty="0" err="1"/>
              <a:t>trigger_product_remaining</a:t>
            </a:r>
            <a:endParaRPr lang="en-CA" sz="3600" dirty="0"/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 err="1"/>
              <a:t>trigger_rent_product_remaining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42966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200F-87E7-4BDA-AD28-E6A92D97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94" y="2211179"/>
            <a:ext cx="9404723" cy="1400530"/>
          </a:xfrm>
        </p:spPr>
        <p:txBody>
          <a:bodyPr/>
          <a:lstStyle/>
          <a:p>
            <a:r>
              <a:rPr lang="en-CA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947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65DC-D9D0-40B7-A0A6-22DFFB0B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890" y="2045223"/>
            <a:ext cx="8825658" cy="1178397"/>
          </a:xfrm>
        </p:spPr>
        <p:txBody>
          <a:bodyPr/>
          <a:lstStyle/>
          <a:p>
            <a:r>
              <a:rPr lang="en-CA" dirty="0"/>
              <a:t>PRESENTED 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C223C-A5D9-4CEC-AD26-C714DA6D8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819" y="3872125"/>
            <a:ext cx="8825658" cy="1350972"/>
          </a:xfrm>
        </p:spPr>
        <p:txBody>
          <a:bodyPr>
            <a:noAutofit/>
          </a:bodyPr>
          <a:lstStyle/>
          <a:p>
            <a:r>
              <a:rPr lang="en-CA" sz="3200" b="1" dirty="0"/>
              <a:t>Biozid Rahman Niloy</a:t>
            </a:r>
          </a:p>
          <a:p>
            <a:r>
              <a:rPr lang="en-CA" sz="3200" b="1" dirty="0"/>
              <a:t>Azool hirani</a:t>
            </a:r>
          </a:p>
        </p:txBody>
      </p:sp>
    </p:spTree>
    <p:extLst>
      <p:ext uri="{BB962C8B-B14F-4D97-AF65-F5344CB8AC3E}">
        <p14:creationId xmlns:p14="http://schemas.microsoft.com/office/powerpoint/2010/main" val="30565434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DF2B-3A56-437E-95D9-00B0534D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546" y="337308"/>
            <a:ext cx="5364072" cy="1400530"/>
          </a:xfrm>
        </p:spPr>
        <p:txBody>
          <a:bodyPr/>
          <a:lstStyle/>
          <a:p>
            <a:r>
              <a:rPr lang="en-CA" dirty="0"/>
              <a:t>SPECIFC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5B6D-E217-434F-BB21-B5B72079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3885938" cy="2705512"/>
          </a:xfrm>
        </p:spPr>
        <p:txBody>
          <a:bodyPr>
            <a:normAutofit/>
          </a:bodyPr>
          <a:lstStyle/>
          <a:p>
            <a:r>
              <a:rPr lang="en-CA" dirty="0"/>
              <a:t>More Dynamic</a:t>
            </a:r>
          </a:p>
          <a:p>
            <a:endParaRPr lang="en-CA" dirty="0"/>
          </a:p>
          <a:p>
            <a:r>
              <a:rPr lang="en-CA" dirty="0"/>
              <a:t>New Elements</a:t>
            </a:r>
          </a:p>
          <a:p>
            <a:endParaRPr lang="en-CA" dirty="0"/>
          </a:p>
          <a:p>
            <a:r>
              <a:rPr lang="en-CA" dirty="0"/>
              <a:t>Procedural response</a:t>
            </a:r>
          </a:p>
        </p:txBody>
      </p:sp>
    </p:spTree>
    <p:extLst>
      <p:ext uri="{BB962C8B-B14F-4D97-AF65-F5344CB8AC3E}">
        <p14:creationId xmlns:p14="http://schemas.microsoft.com/office/powerpoint/2010/main" val="406734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B327-469A-4C90-979C-810E9488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99" y="2467382"/>
            <a:ext cx="7510337" cy="1400530"/>
          </a:xfrm>
        </p:spPr>
        <p:txBody>
          <a:bodyPr/>
          <a:lstStyle/>
          <a:p>
            <a:r>
              <a:rPr lang="en-CA" sz="7200" dirty="0"/>
              <a:t>THE E.E.R MODEL</a:t>
            </a:r>
          </a:p>
        </p:txBody>
      </p:sp>
    </p:spTree>
    <p:extLst>
      <p:ext uri="{BB962C8B-B14F-4D97-AF65-F5344CB8AC3E}">
        <p14:creationId xmlns:p14="http://schemas.microsoft.com/office/powerpoint/2010/main" val="206041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08FE007-99FD-4C00-91A2-2AB505D8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77F4-9867-4B30-8B7C-D50D7559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87" y="390297"/>
            <a:ext cx="3764826" cy="1400530"/>
          </a:xfrm>
        </p:spPr>
        <p:txBody>
          <a:bodyPr/>
          <a:lstStyle/>
          <a:p>
            <a:r>
              <a:rPr lang="en-CA" dirty="0"/>
              <a:t>	THE TABLES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58C5B-3C13-42F1-9147-9A2DA940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3" y="2611442"/>
            <a:ext cx="5627078" cy="3740538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07EAA-9E49-448C-9E89-D6CD89B2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2602523"/>
            <a:ext cx="5720862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D0DB-DB6E-4AC2-8C97-F408FEF2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748" y="484370"/>
            <a:ext cx="3679704" cy="1400530"/>
          </a:xfrm>
        </p:spPr>
        <p:txBody>
          <a:bodyPr/>
          <a:lstStyle/>
          <a:p>
            <a:r>
              <a:rPr lang="en-CA" dirty="0"/>
              <a:t>	THE TABLES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9C74D-925D-43E0-B9EF-6D4D909B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5" y="1322166"/>
            <a:ext cx="5457548" cy="528650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FA892-CCFD-4CE9-9CFE-F6FBB279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1322166"/>
            <a:ext cx="5316870" cy="52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7A5E-35E7-4828-A147-39BE2569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993" y="394102"/>
            <a:ext cx="3855551" cy="1400530"/>
          </a:xfrm>
        </p:spPr>
        <p:txBody>
          <a:bodyPr/>
          <a:lstStyle/>
          <a:p>
            <a:r>
              <a:rPr lang="en-CA" dirty="0"/>
              <a:t>	THE TABLES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D7277-C8C4-442D-8BCB-7F5D0F1F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4" y="2055209"/>
            <a:ext cx="5388073" cy="39821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95138-F9B2-405C-B860-DABED571D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055209"/>
            <a:ext cx="5552196" cy="39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1CAA-CF72-4E86-9659-B43F9D89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131" y="394102"/>
            <a:ext cx="3855551" cy="1400530"/>
          </a:xfrm>
        </p:spPr>
        <p:txBody>
          <a:bodyPr/>
          <a:lstStyle/>
          <a:p>
            <a:r>
              <a:rPr lang="en-CA" dirty="0"/>
              <a:t>	THE TABLES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9FB00-CFB3-41B7-B2FB-CE6DAEEC7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290476"/>
            <a:ext cx="10150720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</TotalTime>
  <Words>97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MUSIC STORE DATABASE</vt:lpstr>
      <vt:lpstr>PRESENTED BY</vt:lpstr>
      <vt:lpstr>SPECIFC SCENARIO</vt:lpstr>
      <vt:lpstr>THE E.E.R MODEL</vt:lpstr>
      <vt:lpstr>PowerPoint Presentation</vt:lpstr>
      <vt:lpstr> THE TABLES</vt:lpstr>
      <vt:lpstr> THE TABLES</vt:lpstr>
      <vt:lpstr> THE TABLES</vt:lpstr>
      <vt:lpstr> THE TABLES</vt:lpstr>
      <vt:lpstr> THE TABLES</vt:lpstr>
      <vt:lpstr>VIEWS (NON_UPDATABLE</vt:lpstr>
      <vt:lpstr>STORED PROCEDURE AND EVENTS</vt:lpstr>
      <vt:lpstr>TRIGGERS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Biozid Niloy</dc:creator>
  <cp:lastModifiedBy>Biozid Niloy</cp:lastModifiedBy>
  <cp:revision>17</cp:revision>
  <dcterms:created xsi:type="dcterms:W3CDTF">2020-04-18T23:59:05Z</dcterms:created>
  <dcterms:modified xsi:type="dcterms:W3CDTF">2020-04-20T19:21:42Z</dcterms:modified>
</cp:coreProperties>
</file>