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06" r:id="rId45"/>
    <p:sldId id="309" r:id="rId46"/>
    <p:sldId id="310" r:id="rId47"/>
    <p:sldId id="311" r:id="rId48"/>
    <p:sldId id="312" r:id="rId49"/>
    <p:sldId id="300" r:id="rId50"/>
    <p:sldId id="301" r:id="rId51"/>
    <p:sldId id="302" r:id="rId52"/>
    <p:sldId id="307" r:id="rId53"/>
    <p:sldId id="30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22-May-21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F7A5ED-A8A3-4206-8F88-CCE84DF85A56}" type="slidenum">
              <a:rPr lang="en-US" smtClean="0"/>
              <a:t>48</a:t>
            </a:fld>
            <a:endParaRPr lang="en-US"/>
          </a:p>
        </p:txBody>
      </p:sp>
    </p:spTree>
    <p:extLst>
      <p:ext uri="{BB962C8B-B14F-4D97-AF65-F5344CB8AC3E}">
        <p14:creationId xmlns:p14="http://schemas.microsoft.com/office/powerpoint/2010/main" val="1154209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22-May-21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22-May-21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22-May-21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22-May-21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22-May-21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a16="http://schemas.microsoft.com/office/drawing/2014/main" xmlns=""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a16="http://schemas.microsoft.com/office/drawing/2014/main" xmlns=""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47675"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err="1">
                <a:solidFill>
                  <a:srgbClr val="5B9BD5"/>
                </a:solidFill>
                <a:effectLst/>
                <a:latin typeface="Arial" panose="020B0604020202020204" pitchFamily="34" charset="0"/>
                <a:ea typeface="Noto Serif CJK SC"/>
                <a:cs typeface="Mangal"/>
              </a:rPr>
              <a:t>studentaccount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a16="http://schemas.microsoft.com/office/drawing/2014/main" xmlns=""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a16="http://schemas.microsoft.com/office/drawing/2014/main" xmlns=""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a16="http://schemas.microsoft.com/office/drawing/2014/main" xmlns=""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a:t>
            </a:r>
            <a:r>
              <a:rPr lang="en-US" sz="1600" dirty="0" err="1"/>
              <a:t>plo</a:t>
            </a:r>
            <a:r>
              <a:rPr lang="en-US" sz="1600" dirty="0"/>
              <a:t>. Each </a:t>
            </a:r>
            <a:r>
              <a:rPr lang="en-US" sz="1600" dirty="0" err="1"/>
              <a:t>plo</a:t>
            </a:r>
            <a:r>
              <a:rPr lang="en-US" sz="1600" dirty="0"/>
              <a:t>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a:t>
            </a:r>
            <a:r>
              <a:rPr lang="en-US" sz="1600" dirty="0" err="1"/>
              <a:t>plo</a:t>
            </a:r>
            <a:r>
              <a:rPr lang="en-US" sz="1600" dirty="0"/>
              <a:t> must have many cos. Each co is belongs to exactly one </a:t>
            </a:r>
            <a:r>
              <a:rPr lang="en-US" sz="1600" dirty="0" err="1"/>
              <a:t>plo</a:t>
            </a:r>
            <a:r>
              <a:rPr lang="en-US" sz="1600" dirty="0"/>
              <a:t>.</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5" name="Picture 4">
            <a:extLst>
              <a:ext uri="{FF2B5EF4-FFF2-40B4-BE49-F238E27FC236}">
                <a16:creationId xmlns:a16="http://schemas.microsoft.com/office/drawing/2014/main" xmlns=""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a16="http://schemas.microsoft.com/office/drawing/2014/main" xmlns=""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3771" y="197738"/>
            <a:ext cx="11291207" cy="6502320"/>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a16="http://schemas.microsoft.com/office/drawing/2014/main" xmlns=""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8" y="767330"/>
            <a:ext cx="10531928" cy="5421199"/>
          </a:xfrm>
          <a:prstGeom prst="rect">
            <a:avLst/>
          </a:prstGeom>
        </p:spPr>
      </p:pic>
      <p:sp>
        <p:nvSpPr>
          <p:cNvPr id="5" name="TextBox 4"/>
          <p:cNvSpPr txBox="1"/>
          <p:nvPr/>
        </p:nvSpPr>
        <p:spPr>
          <a:xfrm>
            <a:off x="5534020" y="63322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B219DAAB-AB6B-48A6-9118-2C6D51914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956603"/>
            <a:ext cx="10396523" cy="5359791"/>
          </a:xfrm>
          <a:prstGeom prst="rect">
            <a:avLst/>
          </a:prstGeom>
        </p:spPr>
      </p:pic>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37A4AB1-D46F-4580-984F-1992B5E8C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3270" y="675249"/>
            <a:ext cx="8753770" cy="5681648"/>
          </a:xfrm>
          <a:prstGeom prst="rect">
            <a:avLst/>
          </a:prstGeom>
        </p:spPr>
      </p:pic>
    </p:spTree>
    <p:extLst>
      <p:ext uri="{BB962C8B-B14F-4D97-AF65-F5344CB8AC3E}">
        <p14:creationId xmlns:p14="http://schemas.microsoft.com/office/powerpoint/2010/main" val="41569931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606" y="97971"/>
            <a:ext cx="11307535" cy="226216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606" y="2360136"/>
            <a:ext cx="11307535" cy="4338764"/>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47" y="57748"/>
            <a:ext cx="11468153" cy="32242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847" y="3282044"/>
            <a:ext cx="11468153" cy="3517767"/>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207" y="108065"/>
            <a:ext cx="11468793" cy="329863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07" y="3406701"/>
            <a:ext cx="11468793" cy="3359859"/>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279" y="155120"/>
            <a:ext cx="11364685" cy="304575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9279" y="3200878"/>
            <a:ext cx="11364685" cy="3477507"/>
          </a:xfrm>
          <a:prstGeom prst="rect">
            <a:avLst/>
          </a:prstGeom>
        </p:spPr>
      </p:pic>
    </p:spTree>
    <p:extLst>
      <p:ext uri="{BB962C8B-B14F-4D97-AF65-F5344CB8AC3E}">
        <p14:creationId xmlns:p14="http://schemas.microsoft.com/office/powerpoint/2010/main" val="2214530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21" y="252388"/>
            <a:ext cx="10891157" cy="5609570"/>
          </a:xfrm>
          <a:prstGeom prst="rect">
            <a:avLst/>
          </a:prstGeom>
        </p:spPr>
      </p:pic>
      <p:sp>
        <p:nvSpPr>
          <p:cNvPr id="5" name="TextBox 4"/>
          <p:cNvSpPr txBox="1"/>
          <p:nvPr/>
        </p:nvSpPr>
        <p:spPr>
          <a:xfrm>
            <a:off x="5242987" y="5976555"/>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344018"/>
            <a:ext cx="11005457" cy="5802501"/>
          </a:xfrm>
          <a:prstGeom prst="rect">
            <a:avLst/>
          </a:prstGeom>
        </p:spPr>
      </p:pic>
      <p:sp>
        <p:nvSpPr>
          <p:cNvPr id="5" name="TextBox 4"/>
          <p:cNvSpPr txBox="1"/>
          <p:nvPr/>
        </p:nvSpPr>
        <p:spPr>
          <a:xfrm>
            <a:off x="5756547" y="6146519"/>
            <a:ext cx="1609928" cy="369332"/>
          </a:xfrm>
          <a:prstGeom prst="rect">
            <a:avLst/>
          </a:prstGeom>
          <a:noFill/>
        </p:spPr>
        <p:txBody>
          <a:bodyPr wrap="none" rtlCol="0">
            <a:spAutoFit/>
          </a:bodyPr>
          <a:lstStyle/>
          <a:p>
            <a:r>
              <a:rPr lang="en-US" b="1"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20" y="187023"/>
            <a:ext cx="11003380" cy="6050491"/>
          </a:xfrm>
          <a:prstGeom prst="rect">
            <a:avLst/>
          </a:prstGeom>
        </p:spPr>
      </p:pic>
      <p:sp>
        <p:nvSpPr>
          <p:cNvPr id="5" name="TextBox 4"/>
          <p:cNvSpPr txBox="1"/>
          <p:nvPr/>
        </p:nvSpPr>
        <p:spPr>
          <a:xfrm>
            <a:off x="5427617" y="6373189"/>
            <a:ext cx="2403415" cy="369332"/>
          </a:xfrm>
          <a:prstGeom prst="rect">
            <a:avLst/>
          </a:prstGeom>
          <a:noFill/>
        </p:spPr>
        <p:txBody>
          <a:bodyPr wrap="none" rtlCol="0">
            <a:spAutoFit/>
          </a:bodyPr>
          <a:lstStyle/>
          <a:p>
            <a:r>
              <a:rPr lang="en-US" b="1"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a16="http://schemas.microsoft.com/office/drawing/2014/main" xmlns=""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a16="http://schemas.microsoft.com/office/drawing/2014/main" xmlns=""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926</TotalTime>
  <Words>1062</Words>
  <Application>Microsoft Office PowerPoint</Application>
  <PresentationFormat>Widescreen</PresentationFormat>
  <Paragraphs>107</Paragraphs>
  <Slides>53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36</cp:revision>
  <dcterms:created xsi:type="dcterms:W3CDTF">2021-05-09T17:50:14Z</dcterms:created>
  <dcterms:modified xsi:type="dcterms:W3CDTF">2021-05-22T07:31:01Z</dcterms:modified>
</cp:coreProperties>
</file>