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5" r:id="rId9"/>
    <p:sldId id="263" r:id="rId10"/>
    <p:sldId id="267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810B5B-CAAB-43A5-B590-03FA2700CABD}" type="doc">
      <dgm:prSet loTypeId="urn:microsoft.com/office/officeart/2005/8/layout/bProcess4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CF4FFF9-D8A7-478B-97FE-301C08755D8A}">
      <dgm:prSet/>
      <dgm:spPr/>
      <dgm:t>
        <a:bodyPr/>
        <a:lstStyle/>
        <a:p>
          <a:r>
            <a:rPr lang="en-IN" dirty="0"/>
            <a:t>Version Control Systems</a:t>
          </a:r>
          <a:endParaRPr lang="en-US" dirty="0"/>
        </a:p>
      </dgm:t>
    </dgm:pt>
    <dgm:pt modelId="{2D2EE1B9-3400-4BA2-A291-B4590ED8874C}" type="parTrans" cxnId="{2EB31703-4495-4094-83AB-2AA19601CD48}">
      <dgm:prSet/>
      <dgm:spPr/>
      <dgm:t>
        <a:bodyPr/>
        <a:lstStyle/>
        <a:p>
          <a:endParaRPr lang="en-US"/>
        </a:p>
      </dgm:t>
    </dgm:pt>
    <dgm:pt modelId="{11132237-C922-4830-93F5-A75E941AFE27}" type="sibTrans" cxnId="{2EB31703-4495-4094-83AB-2AA19601CD48}">
      <dgm:prSet/>
      <dgm:spPr/>
      <dgm:t>
        <a:bodyPr/>
        <a:lstStyle/>
        <a:p>
          <a:endParaRPr lang="en-US"/>
        </a:p>
      </dgm:t>
    </dgm:pt>
    <dgm:pt modelId="{B30B9331-C63D-4D25-848C-6F07E97E1BA5}">
      <dgm:prSet/>
      <dgm:spPr/>
      <dgm:t>
        <a:bodyPr/>
        <a:lstStyle/>
        <a:p>
          <a:r>
            <a:rPr lang="en-IN" dirty="0"/>
            <a:t>Why Git</a:t>
          </a:r>
          <a:endParaRPr lang="en-US" dirty="0"/>
        </a:p>
      </dgm:t>
    </dgm:pt>
    <dgm:pt modelId="{F29F40F0-284C-4FA5-8E05-A4634FF8B661}" type="parTrans" cxnId="{B9D86B03-84F5-4724-99CD-94C701A30716}">
      <dgm:prSet/>
      <dgm:spPr/>
      <dgm:t>
        <a:bodyPr/>
        <a:lstStyle/>
        <a:p>
          <a:endParaRPr lang="en-US"/>
        </a:p>
      </dgm:t>
    </dgm:pt>
    <dgm:pt modelId="{D6562117-650B-4339-A33F-260F147F2DD0}" type="sibTrans" cxnId="{B9D86B03-84F5-4724-99CD-94C701A30716}">
      <dgm:prSet/>
      <dgm:spPr/>
      <dgm:t>
        <a:bodyPr/>
        <a:lstStyle/>
        <a:p>
          <a:endParaRPr lang="en-US"/>
        </a:p>
      </dgm:t>
    </dgm:pt>
    <dgm:pt modelId="{F05F306D-D24C-4F73-8C99-883733D72A15}">
      <dgm:prSet/>
      <dgm:spPr/>
      <dgm:t>
        <a:bodyPr/>
        <a:lstStyle/>
        <a:p>
          <a:r>
            <a:rPr lang="en-US" dirty="0"/>
            <a:t>Download and Install Git</a:t>
          </a:r>
        </a:p>
      </dgm:t>
    </dgm:pt>
    <dgm:pt modelId="{9FF968A7-9A40-4ABE-8A95-7C3DDF4614D5}" type="parTrans" cxnId="{896904F9-05F2-448B-9339-597B8398E755}">
      <dgm:prSet/>
      <dgm:spPr/>
      <dgm:t>
        <a:bodyPr/>
        <a:lstStyle/>
        <a:p>
          <a:endParaRPr lang="en-US"/>
        </a:p>
      </dgm:t>
    </dgm:pt>
    <dgm:pt modelId="{0E5BF0C9-CDB3-4150-9944-8B05D56DAA8A}" type="sibTrans" cxnId="{896904F9-05F2-448B-9339-597B8398E755}">
      <dgm:prSet/>
      <dgm:spPr/>
      <dgm:t>
        <a:bodyPr/>
        <a:lstStyle/>
        <a:p>
          <a:endParaRPr lang="en-US"/>
        </a:p>
      </dgm:t>
    </dgm:pt>
    <dgm:pt modelId="{C36B1F89-2CD7-4CCA-84CB-68D1AB54A4B8}">
      <dgm:prSet/>
      <dgm:spPr/>
      <dgm:t>
        <a:bodyPr/>
        <a:lstStyle/>
        <a:p>
          <a:r>
            <a:rPr lang="en-US" dirty="0"/>
            <a:t>Introduce yourself to Git</a:t>
          </a:r>
        </a:p>
      </dgm:t>
    </dgm:pt>
    <dgm:pt modelId="{B1CE157B-FBE2-4B2E-9316-674297F1B7CC}" type="parTrans" cxnId="{D4ED43B1-8820-4F9C-A2E0-E492290612A8}">
      <dgm:prSet/>
      <dgm:spPr/>
      <dgm:t>
        <a:bodyPr/>
        <a:lstStyle/>
        <a:p>
          <a:endParaRPr lang="en-US"/>
        </a:p>
      </dgm:t>
    </dgm:pt>
    <dgm:pt modelId="{751BB3BA-234E-46F6-AE01-8F651F7E7512}" type="sibTrans" cxnId="{D4ED43B1-8820-4F9C-A2E0-E492290612A8}">
      <dgm:prSet/>
      <dgm:spPr/>
      <dgm:t>
        <a:bodyPr/>
        <a:lstStyle/>
        <a:p>
          <a:endParaRPr lang="en-US"/>
        </a:p>
      </dgm:t>
    </dgm:pt>
    <dgm:pt modelId="{3F390676-012B-476E-876D-B36D62655A85}">
      <dgm:prSet/>
      <dgm:spPr/>
      <dgm:t>
        <a:bodyPr/>
        <a:lstStyle/>
        <a:p>
          <a:r>
            <a:rPr lang="en-US" dirty="0"/>
            <a:t>Create  a repository</a:t>
          </a:r>
        </a:p>
      </dgm:t>
    </dgm:pt>
    <dgm:pt modelId="{0CCDDDC0-1EA7-4127-B34E-10421B6BD416}" type="parTrans" cxnId="{98288036-DC8B-46F0-9E92-DAC091863C0E}">
      <dgm:prSet/>
      <dgm:spPr/>
      <dgm:t>
        <a:bodyPr/>
        <a:lstStyle/>
        <a:p>
          <a:endParaRPr lang="en-US"/>
        </a:p>
      </dgm:t>
    </dgm:pt>
    <dgm:pt modelId="{B03BE75B-AD82-4DE8-9FA0-A51C1ABC9ECE}" type="sibTrans" cxnId="{98288036-DC8B-46F0-9E92-DAC091863C0E}">
      <dgm:prSet/>
      <dgm:spPr/>
      <dgm:t>
        <a:bodyPr/>
        <a:lstStyle/>
        <a:p>
          <a:endParaRPr lang="en-US"/>
        </a:p>
      </dgm:t>
    </dgm:pt>
    <dgm:pt modelId="{C0BBF487-4CA5-4E8D-B163-16A41B7F6EF7}">
      <dgm:prSet/>
      <dgm:spPr/>
      <dgm:t>
        <a:bodyPr/>
        <a:lstStyle/>
        <a:p>
          <a:r>
            <a:rPr lang="en-US" dirty="0"/>
            <a:t>Making Commits</a:t>
          </a:r>
        </a:p>
      </dgm:t>
    </dgm:pt>
    <dgm:pt modelId="{D405EAF9-31DC-4D1A-A765-66A78F7772CC}" type="parTrans" cxnId="{4128F334-9FD7-4E8D-A8CC-18B1DBFA5B73}">
      <dgm:prSet/>
      <dgm:spPr/>
      <dgm:t>
        <a:bodyPr/>
        <a:lstStyle/>
        <a:p>
          <a:endParaRPr lang="en-US"/>
        </a:p>
      </dgm:t>
    </dgm:pt>
    <dgm:pt modelId="{4F275E6D-117F-4D7E-A9FB-2AD4113DDFB0}" type="sibTrans" cxnId="{4128F334-9FD7-4E8D-A8CC-18B1DBFA5B73}">
      <dgm:prSet/>
      <dgm:spPr/>
      <dgm:t>
        <a:bodyPr/>
        <a:lstStyle/>
        <a:p>
          <a:endParaRPr lang="en-US"/>
        </a:p>
      </dgm:t>
    </dgm:pt>
    <dgm:pt modelId="{68F268AF-6576-41FD-B358-8587B0860121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+mj-lt"/>
              <a:ea typeface="+mj-ea"/>
              <a:cs typeface="+mj-cs"/>
            </a:rPr>
            <a:t>Summary Of Commands</a:t>
          </a:r>
          <a:endParaRPr lang="en-IN" dirty="0"/>
        </a:p>
      </dgm:t>
    </dgm:pt>
    <dgm:pt modelId="{4B105435-5133-4F26-B8E5-E58108BE1188}" type="parTrans" cxnId="{CCDF3FB4-631E-42CD-81D2-52E27B1939BB}">
      <dgm:prSet/>
      <dgm:spPr/>
      <dgm:t>
        <a:bodyPr/>
        <a:lstStyle/>
        <a:p>
          <a:endParaRPr lang="en-US"/>
        </a:p>
      </dgm:t>
    </dgm:pt>
    <dgm:pt modelId="{C8B6CB52-4F41-49FE-9611-08205BF708CE}" type="sibTrans" cxnId="{CCDF3FB4-631E-42CD-81D2-52E27B1939BB}">
      <dgm:prSet/>
      <dgm:spPr/>
      <dgm:t>
        <a:bodyPr/>
        <a:lstStyle/>
        <a:p>
          <a:endParaRPr lang="en-US"/>
        </a:p>
      </dgm:t>
    </dgm:pt>
    <dgm:pt modelId="{D1468C67-0655-4E4D-ABF1-C32E331E820F}">
      <dgm:prSet/>
      <dgm:spPr/>
      <dgm:t>
        <a:bodyPr/>
        <a:lstStyle/>
        <a:p>
          <a:r>
            <a:rPr lang="en-IN" dirty="0">
              <a:solidFill>
                <a:srgbClr val="FFFFFF"/>
              </a:solidFill>
            </a:rPr>
            <a:t>Usage of diff tool</a:t>
          </a:r>
          <a:endParaRPr lang="en-IN" dirty="0"/>
        </a:p>
      </dgm:t>
    </dgm:pt>
    <dgm:pt modelId="{AA5CCAF4-C807-4FB3-92F1-160F3526CEBD}" type="parTrans" cxnId="{49BD927E-B4D5-49D8-8567-43F70CC5887C}">
      <dgm:prSet/>
      <dgm:spPr/>
      <dgm:t>
        <a:bodyPr/>
        <a:lstStyle/>
        <a:p>
          <a:endParaRPr lang="en-US"/>
        </a:p>
      </dgm:t>
    </dgm:pt>
    <dgm:pt modelId="{D42C56DC-D378-4175-8AD8-DEBE826DF9F7}" type="sibTrans" cxnId="{49BD927E-B4D5-49D8-8567-43F70CC5887C}">
      <dgm:prSet/>
      <dgm:spPr/>
      <dgm:t>
        <a:bodyPr/>
        <a:lstStyle/>
        <a:p>
          <a:endParaRPr lang="en-US"/>
        </a:p>
      </dgm:t>
    </dgm:pt>
    <dgm:pt modelId="{7EF25404-C870-4E0A-A2E8-08E013779D59}">
      <dgm:prSet/>
      <dgm:spPr/>
      <dgm:t>
        <a:bodyPr/>
        <a:lstStyle/>
        <a:p>
          <a:r>
            <a:rPr lang="en-US" altLang="en-US" b="1">
              <a:solidFill>
                <a:srgbClr val="FFFFFF"/>
              </a:solidFill>
            </a:rPr>
            <a:t>Clone a repository</a:t>
          </a:r>
          <a:endParaRPr lang="en-IN"/>
        </a:p>
      </dgm:t>
    </dgm:pt>
    <dgm:pt modelId="{EBDFC258-7A10-43D9-850C-07453B13D2B2}" type="parTrans" cxnId="{1D45C6F0-C8FF-4290-8F94-BB518A4940D4}">
      <dgm:prSet/>
      <dgm:spPr/>
      <dgm:t>
        <a:bodyPr/>
        <a:lstStyle/>
        <a:p>
          <a:endParaRPr lang="en-US"/>
        </a:p>
      </dgm:t>
    </dgm:pt>
    <dgm:pt modelId="{F1E96D51-C8C0-43F3-A3FE-585CECEE555C}" type="sibTrans" cxnId="{1D45C6F0-C8FF-4290-8F94-BB518A4940D4}">
      <dgm:prSet/>
      <dgm:spPr/>
      <dgm:t>
        <a:bodyPr/>
        <a:lstStyle/>
        <a:p>
          <a:endParaRPr lang="en-US"/>
        </a:p>
      </dgm:t>
    </dgm:pt>
    <dgm:pt modelId="{FF5831B4-6544-4168-857B-885AD70BCC33}" type="pres">
      <dgm:prSet presAssocID="{69810B5B-CAAB-43A5-B590-03FA2700CABD}" presName="Name0" presStyleCnt="0">
        <dgm:presLayoutVars>
          <dgm:dir/>
          <dgm:resizeHandles/>
        </dgm:presLayoutVars>
      </dgm:prSet>
      <dgm:spPr/>
    </dgm:pt>
    <dgm:pt modelId="{25482095-8DCE-411A-99DE-C9750925777C}" type="pres">
      <dgm:prSet presAssocID="{ECF4FFF9-D8A7-478B-97FE-301C08755D8A}" presName="compNode" presStyleCnt="0"/>
      <dgm:spPr/>
    </dgm:pt>
    <dgm:pt modelId="{7A39880C-0D8A-4278-9713-7EAF3C16B026}" type="pres">
      <dgm:prSet presAssocID="{ECF4FFF9-D8A7-478B-97FE-301C08755D8A}" presName="dummyConnPt" presStyleCnt="0"/>
      <dgm:spPr/>
    </dgm:pt>
    <dgm:pt modelId="{05E39CD3-E90D-4921-8D34-812602219264}" type="pres">
      <dgm:prSet presAssocID="{ECF4FFF9-D8A7-478B-97FE-301C08755D8A}" presName="node" presStyleLbl="node1" presStyleIdx="0" presStyleCnt="9">
        <dgm:presLayoutVars>
          <dgm:bulletEnabled val="1"/>
        </dgm:presLayoutVars>
      </dgm:prSet>
      <dgm:spPr/>
    </dgm:pt>
    <dgm:pt modelId="{87744F35-A094-4E9D-8FBF-9935979FD9B5}" type="pres">
      <dgm:prSet presAssocID="{11132237-C922-4830-93F5-A75E941AFE27}" presName="sibTrans" presStyleLbl="bgSibTrans2D1" presStyleIdx="0" presStyleCnt="8"/>
      <dgm:spPr/>
    </dgm:pt>
    <dgm:pt modelId="{D5287C13-342C-42D0-886D-C3387B395CF3}" type="pres">
      <dgm:prSet presAssocID="{B30B9331-C63D-4D25-848C-6F07E97E1BA5}" presName="compNode" presStyleCnt="0"/>
      <dgm:spPr/>
    </dgm:pt>
    <dgm:pt modelId="{F0A86CF9-7F84-4092-A3AB-F66570A67A14}" type="pres">
      <dgm:prSet presAssocID="{B30B9331-C63D-4D25-848C-6F07E97E1BA5}" presName="dummyConnPt" presStyleCnt="0"/>
      <dgm:spPr/>
    </dgm:pt>
    <dgm:pt modelId="{A302DE41-6B9C-4364-B480-2D77FCE0FF5E}" type="pres">
      <dgm:prSet presAssocID="{B30B9331-C63D-4D25-848C-6F07E97E1BA5}" presName="node" presStyleLbl="node1" presStyleIdx="1" presStyleCnt="9">
        <dgm:presLayoutVars>
          <dgm:bulletEnabled val="1"/>
        </dgm:presLayoutVars>
      </dgm:prSet>
      <dgm:spPr/>
    </dgm:pt>
    <dgm:pt modelId="{14D6D94D-25CF-411E-B4F3-0B2B33A8B7F9}" type="pres">
      <dgm:prSet presAssocID="{D6562117-650B-4339-A33F-260F147F2DD0}" presName="sibTrans" presStyleLbl="bgSibTrans2D1" presStyleIdx="1" presStyleCnt="8"/>
      <dgm:spPr/>
    </dgm:pt>
    <dgm:pt modelId="{6A7735F1-E6E0-4059-9948-2E9C753B4FAB}" type="pres">
      <dgm:prSet presAssocID="{F05F306D-D24C-4F73-8C99-883733D72A15}" presName="compNode" presStyleCnt="0"/>
      <dgm:spPr/>
    </dgm:pt>
    <dgm:pt modelId="{046A1D0E-20DB-4BFE-A725-9D1F3F2169E6}" type="pres">
      <dgm:prSet presAssocID="{F05F306D-D24C-4F73-8C99-883733D72A15}" presName="dummyConnPt" presStyleCnt="0"/>
      <dgm:spPr/>
    </dgm:pt>
    <dgm:pt modelId="{6DDBEBD4-8AA2-408E-A830-DCBBCCF57117}" type="pres">
      <dgm:prSet presAssocID="{F05F306D-D24C-4F73-8C99-883733D72A15}" presName="node" presStyleLbl="node1" presStyleIdx="2" presStyleCnt="9">
        <dgm:presLayoutVars>
          <dgm:bulletEnabled val="1"/>
        </dgm:presLayoutVars>
      </dgm:prSet>
      <dgm:spPr/>
    </dgm:pt>
    <dgm:pt modelId="{FFCFC47E-4D01-42E3-8698-3CAB85FD6932}" type="pres">
      <dgm:prSet presAssocID="{0E5BF0C9-CDB3-4150-9944-8B05D56DAA8A}" presName="sibTrans" presStyleLbl="bgSibTrans2D1" presStyleIdx="2" presStyleCnt="8"/>
      <dgm:spPr/>
    </dgm:pt>
    <dgm:pt modelId="{185AA2A5-CEAE-4106-95B2-A14AC4A4E4A1}" type="pres">
      <dgm:prSet presAssocID="{C36B1F89-2CD7-4CCA-84CB-68D1AB54A4B8}" presName="compNode" presStyleCnt="0"/>
      <dgm:spPr/>
    </dgm:pt>
    <dgm:pt modelId="{19A5EECE-1558-4F43-A079-031887B3FDAC}" type="pres">
      <dgm:prSet presAssocID="{C36B1F89-2CD7-4CCA-84CB-68D1AB54A4B8}" presName="dummyConnPt" presStyleCnt="0"/>
      <dgm:spPr/>
    </dgm:pt>
    <dgm:pt modelId="{5B8E62DB-9C61-42A9-9DB3-7751001D74ED}" type="pres">
      <dgm:prSet presAssocID="{C36B1F89-2CD7-4CCA-84CB-68D1AB54A4B8}" presName="node" presStyleLbl="node1" presStyleIdx="3" presStyleCnt="9">
        <dgm:presLayoutVars>
          <dgm:bulletEnabled val="1"/>
        </dgm:presLayoutVars>
      </dgm:prSet>
      <dgm:spPr/>
    </dgm:pt>
    <dgm:pt modelId="{8330E894-A763-45E8-B9DC-D3ACA2788900}" type="pres">
      <dgm:prSet presAssocID="{751BB3BA-234E-46F6-AE01-8F651F7E7512}" presName="sibTrans" presStyleLbl="bgSibTrans2D1" presStyleIdx="3" presStyleCnt="8"/>
      <dgm:spPr/>
    </dgm:pt>
    <dgm:pt modelId="{E83ECC8E-E026-44D5-84CD-22867BAB4965}" type="pres">
      <dgm:prSet presAssocID="{3F390676-012B-476E-876D-B36D62655A85}" presName="compNode" presStyleCnt="0"/>
      <dgm:spPr/>
    </dgm:pt>
    <dgm:pt modelId="{9C1A87DB-3741-4448-AEA5-A9DAE899316A}" type="pres">
      <dgm:prSet presAssocID="{3F390676-012B-476E-876D-B36D62655A85}" presName="dummyConnPt" presStyleCnt="0"/>
      <dgm:spPr/>
    </dgm:pt>
    <dgm:pt modelId="{7F31E735-C2F3-4305-963B-3A8D788479C0}" type="pres">
      <dgm:prSet presAssocID="{3F390676-012B-476E-876D-B36D62655A85}" presName="node" presStyleLbl="node1" presStyleIdx="4" presStyleCnt="9">
        <dgm:presLayoutVars>
          <dgm:bulletEnabled val="1"/>
        </dgm:presLayoutVars>
      </dgm:prSet>
      <dgm:spPr/>
    </dgm:pt>
    <dgm:pt modelId="{7CD83054-A4B8-483D-B6F7-C6BE838B0CB1}" type="pres">
      <dgm:prSet presAssocID="{B03BE75B-AD82-4DE8-9FA0-A51C1ABC9ECE}" presName="sibTrans" presStyleLbl="bgSibTrans2D1" presStyleIdx="4" presStyleCnt="8"/>
      <dgm:spPr/>
    </dgm:pt>
    <dgm:pt modelId="{B06D98B6-1B23-46C8-B5FF-CAFA0588DABD}" type="pres">
      <dgm:prSet presAssocID="{C0BBF487-4CA5-4E8D-B163-16A41B7F6EF7}" presName="compNode" presStyleCnt="0"/>
      <dgm:spPr/>
    </dgm:pt>
    <dgm:pt modelId="{5466D52E-8569-4D2B-80E2-8F33707AF7D1}" type="pres">
      <dgm:prSet presAssocID="{C0BBF487-4CA5-4E8D-B163-16A41B7F6EF7}" presName="dummyConnPt" presStyleCnt="0"/>
      <dgm:spPr/>
    </dgm:pt>
    <dgm:pt modelId="{96240264-F64A-4F3B-94A7-98C9600526E4}" type="pres">
      <dgm:prSet presAssocID="{C0BBF487-4CA5-4E8D-B163-16A41B7F6EF7}" presName="node" presStyleLbl="node1" presStyleIdx="5" presStyleCnt="9">
        <dgm:presLayoutVars>
          <dgm:bulletEnabled val="1"/>
        </dgm:presLayoutVars>
      </dgm:prSet>
      <dgm:spPr/>
    </dgm:pt>
    <dgm:pt modelId="{403B8C19-A6C8-44C1-A9F4-AF3EC5266C59}" type="pres">
      <dgm:prSet presAssocID="{4F275E6D-117F-4D7E-A9FB-2AD4113DDFB0}" presName="sibTrans" presStyleLbl="bgSibTrans2D1" presStyleIdx="5" presStyleCnt="8"/>
      <dgm:spPr/>
    </dgm:pt>
    <dgm:pt modelId="{FAE8D179-C781-452D-9CD4-53945DB922D7}" type="pres">
      <dgm:prSet presAssocID="{7EF25404-C870-4E0A-A2E8-08E013779D59}" presName="compNode" presStyleCnt="0"/>
      <dgm:spPr/>
    </dgm:pt>
    <dgm:pt modelId="{350BF981-2C50-4229-BADE-9194CF63AB16}" type="pres">
      <dgm:prSet presAssocID="{7EF25404-C870-4E0A-A2E8-08E013779D59}" presName="dummyConnPt" presStyleCnt="0"/>
      <dgm:spPr/>
    </dgm:pt>
    <dgm:pt modelId="{C4BA0BAA-89AA-43BC-8EE0-1D3341A27051}" type="pres">
      <dgm:prSet presAssocID="{7EF25404-C870-4E0A-A2E8-08E013779D59}" presName="node" presStyleLbl="node1" presStyleIdx="6" presStyleCnt="9">
        <dgm:presLayoutVars>
          <dgm:bulletEnabled val="1"/>
        </dgm:presLayoutVars>
      </dgm:prSet>
      <dgm:spPr/>
    </dgm:pt>
    <dgm:pt modelId="{A89E4561-7004-4B34-9FE6-4E594FF39412}" type="pres">
      <dgm:prSet presAssocID="{F1E96D51-C8C0-43F3-A3FE-585CECEE555C}" presName="sibTrans" presStyleLbl="bgSibTrans2D1" presStyleIdx="6" presStyleCnt="8"/>
      <dgm:spPr/>
    </dgm:pt>
    <dgm:pt modelId="{766B4C99-386B-4A42-8FD0-25C078B67BDF}" type="pres">
      <dgm:prSet presAssocID="{68F268AF-6576-41FD-B358-8587B0860121}" presName="compNode" presStyleCnt="0"/>
      <dgm:spPr/>
    </dgm:pt>
    <dgm:pt modelId="{4F123FCA-11BA-4260-9AFD-0074698069EC}" type="pres">
      <dgm:prSet presAssocID="{68F268AF-6576-41FD-B358-8587B0860121}" presName="dummyConnPt" presStyleCnt="0"/>
      <dgm:spPr/>
    </dgm:pt>
    <dgm:pt modelId="{7597754F-CC96-4199-9A47-68116935021A}" type="pres">
      <dgm:prSet presAssocID="{68F268AF-6576-41FD-B358-8587B0860121}" presName="node" presStyleLbl="node1" presStyleIdx="7" presStyleCnt="9">
        <dgm:presLayoutVars>
          <dgm:bulletEnabled val="1"/>
        </dgm:presLayoutVars>
      </dgm:prSet>
      <dgm:spPr/>
    </dgm:pt>
    <dgm:pt modelId="{10062D35-19D2-423A-806A-7FE5445C6AFF}" type="pres">
      <dgm:prSet presAssocID="{C8B6CB52-4F41-49FE-9611-08205BF708CE}" presName="sibTrans" presStyleLbl="bgSibTrans2D1" presStyleIdx="7" presStyleCnt="8"/>
      <dgm:spPr/>
    </dgm:pt>
    <dgm:pt modelId="{B5515E7B-A0FD-459B-BC6E-DD2E7DE4F3B8}" type="pres">
      <dgm:prSet presAssocID="{D1468C67-0655-4E4D-ABF1-C32E331E820F}" presName="compNode" presStyleCnt="0"/>
      <dgm:spPr/>
    </dgm:pt>
    <dgm:pt modelId="{F507251A-DFC9-46FF-8E53-3D1749176110}" type="pres">
      <dgm:prSet presAssocID="{D1468C67-0655-4E4D-ABF1-C32E331E820F}" presName="dummyConnPt" presStyleCnt="0"/>
      <dgm:spPr/>
    </dgm:pt>
    <dgm:pt modelId="{7F70B65F-E8DA-4230-BA56-2A82DB6C675F}" type="pres">
      <dgm:prSet presAssocID="{D1468C67-0655-4E4D-ABF1-C32E331E820F}" presName="node" presStyleLbl="node1" presStyleIdx="8" presStyleCnt="9">
        <dgm:presLayoutVars>
          <dgm:bulletEnabled val="1"/>
        </dgm:presLayoutVars>
      </dgm:prSet>
      <dgm:spPr/>
    </dgm:pt>
  </dgm:ptLst>
  <dgm:cxnLst>
    <dgm:cxn modelId="{2EB31703-4495-4094-83AB-2AA19601CD48}" srcId="{69810B5B-CAAB-43A5-B590-03FA2700CABD}" destId="{ECF4FFF9-D8A7-478B-97FE-301C08755D8A}" srcOrd="0" destOrd="0" parTransId="{2D2EE1B9-3400-4BA2-A291-B4590ED8874C}" sibTransId="{11132237-C922-4830-93F5-A75E941AFE27}"/>
    <dgm:cxn modelId="{B9D86B03-84F5-4724-99CD-94C701A30716}" srcId="{69810B5B-CAAB-43A5-B590-03FA2700CABD}" destId="{B30B9331-C63D-4D25-848C-6F07E97E1BA5}" srcOrd="1" destOrd="0" parTransId="{F29F40F0-284C-4FA5-8E05-A4634FF8B661}" sibTransId="{D6562117-650B-4339-A33F-260F147F2DD0}"/>
    <dgm:cxn modelId="{C21E6A0D-18DC-47F9-902B-47C6CE709A49}" type="presOf" srcId="{4F275E6D-117F-4D7E-A9FB-2AD4113DDFB0}" destId="{403B8C19-A6C8-44C1-A9F4-AF3EC5266C59}" srcOrd="0" destOrd="0" presId="urn:microsoft.com/office/officeart/2005/8/layout/bProcess4"/>
    <dgm:cxn modelId="{66EB672A-09B0-4BED-9B1B-43C20C4A47A5}" type="presOf" srcId="{C36B1F89-2CD7-4CCA-84CB-68D1AB54A4B8}" destId="{5B8E62DB-9C61-42A9-9DB3-7751001D74ED}" srcOrd="0" destOrd="0" presId="urn:microsoft.com/office/officeart/2005/8/layout/bProcess4"/>
    <dgm:cxn modelId="{579C702A-32EB-40CF-8DA8-4320284F7FB8}" type="presOf" srcId="{D1468C67-0655-4E4D-ABF1-C32E331E820F}" destId="{7F70B65F-E8DA-4230-BA56-2A82DB6C675F}" srcOrd="0" destOrd="0" presId="urn:microsoft.com/office/officeart/2005/8/layout/bProcess4"/>
    <dgm:cxn modelId="{4128F334-9FD7-4E8D-A8CC-18B1DBFA5B73}" srcId="{69810B5B-CAAB-43A5-B590-03FA2700CABD}" destId="{C0BBF487-4CA5-4E8D-B163-16A41B7F6EF7}" srcOrd="5" destOrd="0" parTransId="{D405EAF9-31DC-4D1A-A765-66A78F7772CC}" sibTransId="{4F275E6D-117F-4D7E-A9FB-2AD4113DDFB0}"/>
    <dgm:cxn modelId="{98288036-DC8B-46F0-9E92-DAC091863C0E}" srcId="{69810B5B-CAAB-43A5-B590-03FA2700CABD}" destId="{3F390676-012B-476E-876D-B36D62655A85}" srcOrd="4" destOrd="0" parTransId="{0CCDDDC0-1EA7-4127-B34E-10421B6BD416}" sibTransId="{B03BE75B-AD82-4DE8-9FA0-A51C1ABC9ECE}"/>
    <dgm:cxn modelId="{3A5E343F-1519-4AD4-981A-D197A1600BE2}" type="presOf" srcId="{3F390676-012B-476E-876D-B36D62655A85}" destId="{7F31E735-C2F3-4305-963B-3A8D788479C0}" srcOrd="0" destOrd="0" presId="urn:microsoft.com/office/officeart/2005/8/layout/bProcess4"/>
    <dgm:cxn modelId="{B41CD05C-1D42-4EA6-AE1C-28F941D26A55}" type="presOf" srcId="{7EF25404-C870-4E0A-A2E8-08E013779D59}" destId="{C4BA0BAA-89AA-43BC-8EE0-1D3341A27051}" srcOrd="0" destOrd="0" presId="urn:microsoft.com/office/officeart/2005/8/layout/bProcess4"/>
    <dgm:cxn modelId="{32861F6D-B368-45C7-8CF1-5B4FBDFDC312}" type="presOf" srcId="{11132237-C922-4830-93F5-A75E941AFE27}" destId="{87744F35-A094-4E9D-8FBF-9935979FD9B5}" srcOrd="0" destOrd="0" presId="urn:microsoft.com/office/officeart/2005/8/layout/bProcess4"/>
    <dgm:cxn modelId="{7D809971-D8D4-4B0D-85A9-FE9B438F8E1F}" type="presOf" srcId="{F1E96D51-C8C0-43F3-A3FE-585CECEE555C}" destId="{A89E4561-7004-4B34-9FE6-4E594FF39412}" srcOrd="0" destOrd="0" presId="urn:microsoft.com/office/officeart/2005/8/layout/bProcess4"/>
    <dgm:cxn modelId="{B5A48757-AEF5-45E7-91FC-37143ED456FF}" type="presOf" srcId="{ECF4FFF9-D8A7-478B-97FE-301C08755D8A}" destId="{05E39CD3-E90D-4921-8D34-812602219264}" srcOrd="0" destOrd="0" presId="urn:microsoft.com/office/officeart/2005/8/layout/bProcess4"/>
    <dgm:cxn modelId="{49BD927E-B4D5-49D8-8567-43F70CC5887C}" srcId="{69810B5B-CAAB-43A5-B590-03FA2700CABD}" destId="{D1468C67-0655-4E4D-ABF1-C32E331E820F}" srcOrd="8" destOrd="0" parTransId="{AA5CCAF4-C807-4FB3-92F1-160F3526CEBD}" sibTransId="{D42C56DC-D378-4175-8AD8-DEBE826DF9F7}"/>
    <dgm:cxn modelId="{49AFF585-9FD6-4C7E-9F8E-BFD4B568DD25}" type="presOf" srcId="{B03BE75B-AD82-4DE8-9FA0-A51C1ABC9ECE}" destId="{7CD83054-A4B8-483D-B6F7-C6BE838B0CB1}" srcOrd="0" destOrd="0" presId="urn:microsoft.com/office/officeart/2005/8/layout/bProcess4"/>
    <dgm:cxn modelId="{4B7D158D-8096-4250-86CE-8AB5B8BF1C51}" type="presOf" srcId="{C0BBF487-4CA5-4E8D-B163-16A41B7F6EF7}" destId="{96240264-F64A-4F3B-94A7-98C9600526E4}" srcOrd="0" destOrd="0" presId="urn:microsoft.com/office/officeart/2005/8/layout/bProcess4"/>
    <dgm:cxn modelId="{3A1E448E-3F00-4635-B178-D6459B6BCA92}" type="presOf" srcId="{751BB3BA-234E-46F6-AE01-8F651F7E7512}" destId="{8330E894-A763-45E8-B9DC-D3ACA2788900}" srcOrd="0" destOrd="0" presId="urn:microsoft.com/office/officeart/2005/8/layout/bProcess4"/>
    <dgm:cxn modelId="{D4ED43B1-8820-4F9C-A2E0-E492290612A8}" srcId="{69810B5B-CAAB-43A5-B590-03FA2700CABD}" destId="{C36B1F89-2CD7-4CCA-84CB-68D1AB54A4B8}" srcOrd="3" destOrd="0" parTransId="{B1CE157B-FBE2-4B2E-9316-674297F1B7CC}" sibTransId="{751BB3BA-234E-46F6-AE01-8F651F7E7512}"/>
    <dgm:cxn modelId="{CCDF3FB4-631E-42CD-81D2-52E27B1939BB}" srcId="{69810B5B-CAAB-43A5-B590-03FA2700CABD}" destId="{68F268AF-6576-41FD-B358-8587B0860121}" srcOrd="7" destOrd="0" parTransId="{4B105435-5133-4F26-B8E5-E58108BE1188}" sibTransId="{C8B6CB52-4F41-49FE-9611-08205BF708CE}"/>
    <dgm:cxn modelId="{543201C1-9E6C-4BC2-AE0D-4FBC8731ADED}" type="presOf" srcId="{68F268AF-6576-41FD-B358-8587B0860121}" destId="{7597754F-CC96-4199-9A47-68116935021A}" srcOrd="0" destOrd="0" presId="urn:microsoft.com/office/officeart/2005/8/layout/bProcess4"/>
    <dgm:cxn modelId="{FDDD41C7-032A-4591-851F-EFB11E022A81}" type="presOf" srcId="{D6562117-650B-4339-A33F-260F147F2DD0}" destId="{14D6D94D-25CF-411E-B4F3-0B2B33A8B7F9}" srcOrd="0" destOrd="0" presId="urn:microsoft.com/office/officeart/2005/8/layout/bProcess4"/>
    <dgm:cxn modelId="{4782F8CC-E953-4AEA-8C0D-7456E0218821}" type="presOf" srcId="{69810B5B-CAAB-43A5-B590-03FA2700CABD}" destId="{FF5831B4-6544-4168-857B-885AD70BCC33}" srcOrd="0" destOrd="0" presId="urn:microsoft.com/office/officeart/2005/8/layout/bProcess4"/>
    <dgm:cxn modelId="{E825C4DF-300F-407E-BF6A-B18371EBD4F4}" type="presOf" srcId="{C8B6CB52-4F41-49FE-9611-08205BF708CE}" destId="{10062D35-19D2-423A-806A-7FE5445C6AFF}" srcOrd="0" destOrd="0" presId="urn:microsoft.com/office/officeart/2005/8/layout/bProcess4"/>
    <dgm:cxn modelId="{C52D9EE8-8E0C-4C5B-ABEF-2D16C59BF818}" type="presOf" srcId="{F05F306D-D24C-4F73-8C99-883733D72A15}" destId="{6DDBEBD4-8AA2-408E-A830-DCBBCCF57117}" srcOrd="0" destOrd="0" presId="urn:microsoft.com/office/officeart/2005/8/layout/bProcess4"/>
    <dgm:cxn modelId="{1D45C6F0-C8FF-4290-8F94-BB518A4940D4}" srcId="{69810B5B-CAAB-43A5-B590-03FA2700CABD}" destId="{7EF25404-C870-4E0A-A2E8-08E013779D59}" srcOrd="6" destOrd="0" parTransId="{EBDFC258-7A10-43D9-850C-07453B13D2B2}" sibTransId="{F1E96D51-C8C0-43F3-A3FE-585CECEE555C}"/>
    <dgm:cxn modelId="{72DEC6F0-160F-4CA3-8D1D-5604F1572CAA}" type="presOf" srcId="{0E5BF0C9-CDB3-4150-9944-8B05D56DAA8A}" destId="{FFCFC47E-4D01-42E3-8698-3CAB85FD6932}" srcOrd="0" destOrd="0" presId="urn:microsoft.com/office/officeart/2005/8/layout/bProcess4"/>
    <dgm:cxn modelId="{C452BBF8-E983-4E6C-8618-22FE2A51CE3B}" type="presOf" srcId="{B30B9331-C63D-4D25-848C-6F07E97E1BA5}" destId="{A302DE41-6B9C-4364-B480-2D77FCE0FF5E}" srcOrd="0" destOrd="0" presId="urn:microsoft.com/office/officeart/2005/8/layout/bProcess4"/>
    <dgm:cxn modelId="{896904F9-05F2-448B-9339-597B8398E755}" srcId="{69810B5B-CAAB-43A5-B590-03FA2700CABD}" destId="{F05F306D-D24C-4F73-8C99-883733D72A15}" srcOrd="2" destOrd="0" parTransId="{9FF968A7-9A40-4ABE-8A95-7C3DDF4614D5}" sibTransId="{0E5BF0C9-CDB3-4150-9944-8B05D56DAA8A}"/>
    <dgm:cxn modelId="{CE9DE468-E681-44E9-AE40-C69DDA1ECDEE}" type="presParOf" srcId="{FF5831B4-6544-4168-857B-885AD70BCC33}" destId="{25482095-8DCE-411A-99DE-C9750925777C}" srcOrd="0" destOrd="0" presId="urn:microsoft.com/office/officeart/2005/8/layout/bProcess4"/>
    <dgm:cxn modelId="{B898D1C2-ED37-4551-AAE2-698B75094B5B}" type="presParOf" srcId="{25482095-8DCE-411A-99DE-C9750925777C}" destId="{7A39880C-0D8A-4278-9713-7EAF3C16B026}" srcOrd="0" destOrd="0" presId="urn:microsoft.com/office/officeart/2005/8/layout/bProcess4"/>
    <dgm:cxn modelId="{7CDC0CFD-FB73-4F6B-89FF-9E76DE052DB4}" type="presParOf" srcId="{25482095-8DCE-411A-99DE-C9750925777C}" destId="{05E39CD3-E90D-4921-8D34-812602219264}" srcOrd="1" destOrd="0" presId="urn:microsoft.com/office/officeart/2005/8/layout/bProcess4"/>
    <dgm:cxn modelId="{B6850A78-15C3-4F0C-BCCD-45AB1CE89C25}" type="presParOf" srcId="{FF5831B4-6544-4168-857B-885AD70BCC33}" destId="{87744F35-A094-4E9D-8FBF-9935979FD9B5}" srcOrd="1" destOrd="0" presId="urn:microsoft.com/office/officeart/2005/8/layout/bProcess4"/>
    <dgm:cxn modelId="{9D5724BA-44A7-46C9-B995-8DCE13E1EC43}" type="presParOf" srcId="{FF5831B4-6544-4168-857B-885AD70BCC33}" destId="{D5287C13-342C-42D0-886D-C3387B395CF3}" srcOrd="2" destOrd="0" presId="urn:microsoft.com/office/officeart/2005/8/layout/bProcess4"/>
    <dgm:cxn modelId="{9EEF0F6A-5045-4836-9E41-4EDB3DC44E97}" type="presParOf" srcId="{D5287C13-342C-42D0-886D-C3387B395CF3}" destId="{F0A86CF9-7F84-4092-A3AB-F66570A67A14}" srcOrd="0" destOrd="0" presId="urn:microsoft.com/office/officeart/2005/8/layout/bProcess4"/>
    <dgm:cxn modelId="{F454E39D-E14A-4847-A5BD-CF29DD880FA1}" type="presParOf" srcId="{D5287C13-342C-42D0-886D-C3387B395CF3}" destId="{A302DE41-6B9C-4364-B480-2D77FCE0FF5E}" srcOrd="1" destOrd="0" presId="urn:microsoft.com/office/officeart/2005/8/layout/bProcess4"/>
    <dgm:cxn modelId="{B691C74B-187B-4B8A-ADD1-021501C76E81}" type="presParOf" srcId="{FF5831B4-6544-4168-857B-885AD70BCC33}" destId="{14D6D94D-25CF-411E-B4F3-0B2B33A8B7F9}" srcOrd="3" destOrd="0" presId="urn:microsoft.com/office/officeart/2005/8/layout/bProcess4"/>
    <dgm:cxn modelId="{C9187BD9-099F-4B4F-82B8-2536D216D0A3}" type="presParOf" srcId="{FF5831B4-6544-4168-857B-885AD70BCC33}" destId="{6A7735F1-E6E0-4059-9948-2E9C753B4FAB}" srcOrd="4" destOrd="0" presId="urn:microsoft.com/office/officeart/2005/8/layout/bProcess4"/>
    <dgm:cxn modelId="{7B50CDBF-BCAC-49F1-9CEC-7234CE4CE12D}" type="presParOf" srcId="{6A7735F1-E6E0-4059-9948-2E9C753B4FAB}" destId="{046A1D0E-20DB-4BFE-A725-9D1F3F2169E6}" srcOrd="0" destOrd="0" presId="urn:microsoft.com/office/officeart/2005/8/layout/bProcess4"/>
    <dgm:cxn modelId="{44F211DC-75DA-4737-8FD4-5AEA371D2BB0}" type="presParOf" srcId="{6A7735F1-E6E0-4059-9948-2E9C753B4FAB}" destId="{6DDBEBD4-8AA2-408E-A830-DCBBCCF57117}" srcOrd="1" destOrd="0" presId="urn:microsoft.com/office/officeart/2005/8/layout/bProcess4"/>
    <dgm:cxn modelId="{82D26BD0-0EBF-46FD-BD03-0FDF5117D508}" type="presParOf" srcId="{FF5831B4-6544-4168-857B-885AD70BCC33}" destId="{FFCFC47E-4D01-42E3-8698-3CAB85FD6932}" srcOrd="5" destOrd="0" presId="urn:microsoft.com/office/officeart/2005/8/layout/bProcess4"/>
    <dgm:cxn modelId="{ECAA815E-7CB6-4434-9FF4-187A7481DF79}" type="presParOf" srcId="{FF5831B4-6544-4168-857B-885AD70BCC33}" destId="{185AA2A5-CEAE-4106-95B2-A14AC4A4E4A1}" srcOrd="6" destOrd="0" presId="urn:microsoft.com/office/officeart/2005/8/layout/bProcess4"/>
    <dgm:cxn modelId="{0F8F0CD0-09A7-4B56-8F18-948B2D4A09B5}" type="presParOf" srcId="{185AA2A5-CEAE-4106-95B2-A14AC4A4E4A1}" destId="{19A5EECE-1558-4F43-A079-031887B3FDAC}" srcOrd="0" destOrd="0" presId="urn:microsoft.com/office/officeart/2005/8/layout/bProcess4"/>
    <dgm:cxn modelId="{1FC74439-367C-4BBD-8BE4-543D2223A68A}" type="presParOf" srcId="{185AA2A5-CEAE-4106-95B2-A14AC4A4E4A1}" destId="{5B8E62DB-9C61-42A9-9DB3-7751001D74ED}" srcOrd="1" destOrd="0" presId="urn:microsoft.com/office/officeart/2005/8/layout/bProcess4"/>
    <dgm:cxn modelId="{FCAC1AF7-E002-4993-AE0B-8CAD031A6087}" type="presParOf" srcId="{FF5831B4-6544-4168-857B-885AD70BCC33}" destId="{8330E894-A763-45E8-B9DC-D3ACA2788900}" srcOrd="7" destOrd="0" presId="urn:microsoft.com/office/officeart/2005/8/layout/bProcess4"/>
    <dgm:cxn modelId="{EA46A03E-B2F7-4A7C-BDB0-AA29BDF4E259}" type="presParOf" srcId="{FF5831B4-6544-4168-857B-885AD70BCC33}" destId="{E83ECC8E-E026-44D5-84CD-22867BAB4965}" srcOrd="8" destOrd="0" presId="urn:microsoft.com/office/officeart/2005/8/layout/bProcess4"/>
    <dgm:cxn modelId="{3D8A4F79-E5BB-4572-8625-A6EACA4CC035}" type="presParOf" srcId="{E83ECC8E-E026-44D5-84CD-22867BAB4965}" destId="{9C1A87DB-3741-4448-AEA5-A9DAE899316A}" srcOrd="0" destOrd="0" presId="urn:microsoft.com/office/officeart/2005/8/layout/bProcess4"/>
    <dgm:cxn modelId="{753FF953-DC44-49DA-AD89-DCECD3534C11}" type="presParOf" srcId="{E83ECC8E-E026-44D5-84CD-22867BAB4965}" destId="{7F31E735-C2F3-4305-963B-3A8D788479C0}" srcOrd="1" destOrd="0" presId="urn:microsoft.com/office/officeart/2005/8/layout/bProcess4"/>
    <dgm:cxn modelId="{7ED4D2D4-7298-4A3E-AEA1-2056D346F4C5}" type="presParOf" srcId="{FF5831B4-6544-4168-857B-885AD70BCC33}" destId="{7CD83054-A4B8-483D-B6F7-C6BE838B0CB1}" srcOrd="9" destOrd="0" presId="urn:microsoft.com/office/officeart/2005/8/layout/bProcess4"/>
    <dgm:cxn modelId="{3ABB6BFE-F70A-4593-A18B-3E3E8164AA58}" type="presParOf" srcId="{FF5831B4-6544-4168-857B-885AD70BCC33}" destId="{B06D98B6-1B23-46C8-B5FF-CAFA0588DABD}" srcOrd="10" destOrd="0" presId="urn:microsoft.com/office/officeart/2005/8/layout/bProcess4"/>
    <dgm:cxn modelId="{2773A287-DE57-442A-AF51-BD2FD5836E8A}" type="presParOf" srcId="{B06D98B6-1B23-46C8-B5FF-CAFA0588DABD}" destId="{5466D52E-8569-4D2B-80E2-8F33707AF7D1}" srcOrd="0" destOrd="0" presId="urn:microsoft.com/office/officeart/2005/8/layout/bProcess4"/>
    <dgm:cxn modelId="{9BE4F9C6-5355-49B1-B5DD-943BC27F586F}" type="presParOf" srcId="{B06D98B6-1B23-46C8-B5FF-CAFA0588DABD}" destId="{96240264-F64A-4F3B-94A7-98C9600526E4}" srcOrd="1" destOrd="0" presId="urn:microsoft.com/office/officeart/2005/8/layout/bProcess4"/>
    <dgm:cxn modelId="{70098045-D9D7-4AC0-A996-2687A38F5B73}" type="presParOf" srcId="{FF5831B4-6544-4168-857B-885AD70BCC33}" destId="{403B8C19-A6C8-44C1-A9F4-AF3EC5266C59}" srcOrd="11" destOrd="0" presId="urn:microsoft.com/office/officeart/2005/8/layout/bProcess4"/>
    <dgm:cxn modelId="{B1D0568E-DCC9-47E3-8B7E-F46D35F8058E}" type="presParOf" srcId="{FF5831B4-6544-4168-857B-885AD70BCC33}" destId="{FAE8D179-C781-452D-9CD4-53945DB922D7}" srcOrd="12" destOrd="0" presId="urn:microsoft.com/office/officeart/2005/8/layout/bProcess4"/>
    <dgm:cxn modelId="{4812B5B1-1FC2-439E-BCC0-8CC3931BA657}" type="presParOf" srcId="{FAE8D179-C781-452D-9CD4-53945DB922D7}" destId="{350BF981-2C50-4229-BADE-9194CF63AB16}" srcOrd="0" destOrd="0" presId="urn:microsoft.com/office/officeart/2005/8/layout/bProcess4"/>
    <dgm:cxn modelId="{F782B64B-70A6-4632-ABBF-6CEC2813E2C0}" type="presParOf" srcId="{FAE8D179-C781-452D-9CD4-53945DB922D7}" destId="{C4BA0BAA-89AA-43BC-8EE0-1D3341A27051}" srcOrd="1" destOrd="0" presId="urn:microsoft.com/office/officeart/2005/8/layout/bProcess4"/>
    <dgm:cxn modelId="{A43426DB-04AD-4181-820A-7E7B5ECD6521}" type="presParOf" srcId="{FF5831B4-6544-4168-857B-885AD70BCC33}" destId="{A89E4561-7004-4B34-9FE6-4E594FF39412}" srcOrd="13" destOrd="0" presId="urn:microsoft.com/office/officeart/2005/8/layout/bProcess4"/>
    <dgm:cxn modelId="{8CAD40C8-6965-450B-A339-9FAC5EB9DB33}" type="presParOf" srcId="{FF5831B4-6544-4168-857B-885AD70BCC33}" destId="{766B4C99-386B-4A42-8FD0-25C078B67BDF}" srcOrd="14" destOrd="0" presId="urn:microsoft.com/office/officeart/2005/8/layout/bProcess4"/>
    <dgm:cxn modelId="{D506AD32-8792-4D1F-96BE-401A2936D595}" type="presParOf" srcId="{766B4C99-386B-4A42-8FD0-25C078B67BDF}" destId="{4F123FCA-11BA-4260-9AFD-0074698069EC}" srcOrd="0" destOrd="0" presId="urn:microsoft.com/office/officeart/2005/8/layout/bProcess4"/>
    <dgm:cxn modelId="{4475DC88-260F-49B3-9620-858BD57C4F0A}" type="presParOf" srcId="{766B4C99-386B-4A42-8FD0-25C078B67BDF}" destId="{7597754F-CC96-4199-9A47-68116935021A}" srcOrd="1" destOrd="0" presId="urn:microsoft.com/office/officeart/2005/8/layout/bProcess4"/>
    <dgm:cxn modelId="{577D0FAF-939E-40D5-BBC5-DF13B6A32B88}" type="presParOf" srcId="{FF5831B4-6544-4168-857B-885AD70BCC33}" destId="{10062D35-19D2-423A-806A-7FE5445C6AFF}" srcOrd="15" destOrd="0" presId="urn:microsoft.com/office/officeart/2005/8/layout/bProcess4"/>
    <dgm:cxn modelId="{9A320332-6CD8-4CF8-BAF4-7881F26151E4}" type="presParOf" srcId="{FF5831B4-6544-4168-857B-885AD70BCC33}" destId="{B5515E7B-A0FD-459B-BC6E-DD2E7DE4F3B8}" srcOrd="16" destOrd="0" presId="urn:microsoft.com/office/officeart/2005/8/layout/bProcess4"/>
    <dgm:cxn modelId="{262DC3A7-BD81-4CD8-B0C7-98D976F572A7}" type="presParOf" srcId="{B5515E7B-A0FD-459B-BC6E-DD2E7DE4F3B8}" destId="{F507251A-DFC9-46FF-8E53-3D1749176110}" srcOrd="0" destOrd="0" presId="urn:microsoft.com/office/officeart/2005/8/layout/bProcess4"/>
    <dgm:cxn modelId="{9CD8B16E-1921-484F-A003-2D85D158A8FA}" type="presParOf" srcId="{B5515E7B-A0FD-459B-BC6E-DD2E7DE4F3B8}" destId="{7F70B65F-E8DA-4230-BA56-2A82DB6C675F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374449-69AA-4592-997E-09E4BE318A44}" type="doc">
      <dgm:prSet loTypeId="urn:microsoft.com/office/officeart/2005/8/layout/vList5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9F5E29B-AE23-49A6-8457-02B429F65A4A}">
      <dgm:prSet/>
      <dgm:spPr/>
      <dgm:t>
        <a:bodyPr/>
        <a:lstStyle/>
        <a:p>
          <a:r>
            <a:rPr lang="en-US"/>
            <a:t>Git has many advantages over earlier systems such as CVS and Subversion</a:t>
          </a:r>
        </a:p>
      </dgm:t>
    </dgm:pt>
    <dgm:pt modelId="{BC686CAF-C3E6-4096-B4B8-63902118760F}" type="parTrans" cxnId="{A600DA59-783F-499A-9F4E-A7D533D014C6}">
      <dgm:prSet/>
      <dgm:spPr/>
      <dgm:t>
        <a:bodyPr/>
        <a:lstStyle/>
        <a:p>
          <a:endParaRPr lang="en-US"/>
        </a:p>
      </dgm:t>
    </dgm:pt>
    <dgm:pt modelId="{D12CC890-DCDD-4109-8A88-DD9B744CF88E}" type="sibTrans" cxnId="{A600DA59-783F-499A-9F4E-A7D533D014C6}">
      <dgm:prSet/>
      <dgm:spPr/>
      <dgm:t>
        <a:bodyPr/>
        <a:lstStyle/>
        <a:p>
          <a:endParaRPr lang="en-US"/>
        </a:p>
      </dgm:t>
    </dgm:pt>
    <dgm:pt modelId="{BE05C6BF-B3CB-4156-8001-E8E1190D1130}">
      <dgm:prSet/>
      <dgm:spPr/>
      <dgm:t>
        <a:bodyPr/>
        <a:lstStyle/>
        <a:p>
          <a:r>
            <a:rPr lang="en-US"/>
            <a:t>More efficient, better workflow, etc.</a:t>
          </a:r>
        </a:p>
      </dgm:t>
    </dgm:pt>
    <dgm:pt modelId="{9E224EC8-5DA6-46E4-B14E-BF506B9D288F}" type="sibTrans" cxnId="{8040B2F8-E339-4A35-A07B-BDE964A79253}">
      <dgm:prSet/>
      <dgm:spPr/>
      <dgm:t>
        <a:bodyPr/>
        <a:lstStyle/>
        <a:p>
          <a:endParaRPr lang="en-US"/>
        </a:p>
      </dgm:t>
    </dgm:pt>
    <dgm:pt modelId="{36311103-6D1B-4953-8BF4-581773FC88E5}" type="parTrans" cxnId="{8040B2F8-E339-4A35-A07B-BDE964A79253}">
      <dgm:prSet/>
      <dgm:spPr/>
      <dgm:t>
        <a:bodyPr/>
        <a:lstStyle/>
        <a:p>
          <a:endParaRPr lang="en-US"/>
        </a:p>
      </dgm:t>
    </dgm:pt>
    <dgm:pt modelId="{30D04854-1A54-4D42-B1C0-4325BF9536F9}">
      <dgm:prSet/>
      <dgm:spPr/>
      <dgm:t>
        <a:bodyPr/>
        <a:lstStyle/>
        <a:p>
          <a:r>
            <a:rPr lang="en-US" dirty="0"/>
            <a:t>It is fully distributed cloud platform</a:t>
          </a:r>
        </a:p>
      </dgm:t>
    </dgm:pt>
    <dgm:pt modelId="{3A331B7B-7F19-413A-A671-CD90AF52A3BA}" type="sibTrans" cxnId="{857EAC26-3831-4983-BBD5-AD64701308AE}">
      <dgm:prSet/>
      <dgm:spPr/>
      <dgm:t>
        <a:bodyPr/>
        <a:lstStyle/>
        <a:p>
          <a:endParaRPr lang="en-US"/>
        </a:p>
      </dgm:t>
    </dgm:pt>
    <dgm:pt modelId="{D4769A7B-AA38-4B94-8147-588D29781533}" type="parTrans" cxnId="{857EAC26-3831-4983-BBD5-AD64701308AE}">
      <dgm:prSet/>
      <dgm:spPr/>
      <dgm:t>
        <a:bodyPr/>
        <a:lstStyle/>
        <a:p>
          <a:endParaRPr lang="en-US"/>
        </a:p>
      </dgm:t>
    </dgm:pt>
    <dgm:pt modelId="{D9A38C36-596B-4EB1-8521-5AC73FA1B2B3}">
      <dgm:prSet/>
      <dgm:spPr/>
      <dgm:t>
        <a:bodyPr/>
        <a:lstStyle/>
        <a:p>
          <a:endParaRPr lang="en-US" dirty="0"/>
        </a:p>
      </dgm:t>
    </dgm:pt>
    <dgm:pt modelId="{4B080AD2-4094-43AB-B8BE-1BBAA5F6C3CC}" type="parTrans" cxnId="{4D703802-7D4E-4453-9417-F5E24AA8AA47}">
      <dgm:prSet/>
      <dgm:spPr/>
    </dgm:pt>
    <dgm:pt modelId="{5EF1A946-808E-42B5-AB31-6E0E923BA842}" type="sibTrans" cxnId="{4D703802-7D4E-4453-9417-F5E24AA8AA47}">
      <dgm:prSet/>
      <dgm:spPr/>
    </dgm:pt>
    <dgm:pt modelId="{E48F6E8E-FD95-4CE5-A63E-0256C6F17029}">
      <dgm:prSet/>
      <dgm:spPr/>
      <dgm:t>
        <a:bodyPr/>
        <a:lstStyle/>
        <a:p>
          <a:r>
            <a:rPr lang="en-US" dirty="0"/>
            <a:t>Supported by </a:t>
          </a:r>
          <a:r>
            <a:rPr lang="en-US" dirty="0" err="1"/>
            <a:t>devops</a:t>
          </a:r>
          <a:r>
            <a:rPr lang="en-US" dirty="0"/>
            <a:t> tool.</a:t>
          </a:r>
        </a:p>
      </dgm:t>
    </dgm:pt>
    <dgm:pt modelId="{5C3DCA88-807B-4729-9456-CE1FC3711252}" type="parTrans" cxnId="{08180E7A-8FEB-46F2-AB6B-E708FD5F0D52}">
      <dgm:prSet/>
      <dgm:spPr/>
    </dgm:pt>
    <dgm:pt modelId="{5B3711EC-0FEA-4ED1-AC97-3D20A183A403}" type="sibTrans" cxnId="{08180E7A-8FEB-46F2-AB6B-E708FD5F0D52}">
      <dgm:prSet/>
      <dgm:spPr/>
    </dgm:pt>
    <dgm:pt modelId="{B6AF8DD8-55CD-4B24-94F4-D1DD85928FB4}" type="pres">
      <dgm:prSet presAssocID="{65374449-69AA-4592-997E-09E4BE318A44}" presName="Name0" presStyleCnt="0">
        <dgm:presLayoutVars>
          <dgm:dir/>
          <dgm:animLvl val="lvl"/>
          <dgm:resizeHandles val="exact"/>
        </dgm:presLayoutVars>
      </dgm:prSet>
      <dgm:spPr/>
    </dgm:pt>
    <dgm:pt modelId="{BC12BAF9-79CB-4D4C-BDA5-7225CB1FD8A0}" type="pres">
      <dgm:prSet presAssocID="{E9F5E29B-AE23-49A6-8457-02B429F65A4A}" presName="linNode" presStyleCnt="0"/>
      <dgm:spPr/>
    </dgm:pt>
    <dgm:pt modelId="{B1E033BB-5A7A-4D83-A830-14EA63FA7EB7}" type="pres">
      <dgm:prSet presAssocID="{E9F5E29B-AE23-49A6-8457-02B429F65A4A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65FA93A6-F190-4BA4-9F22-A2CF86138871}" type="pres">
      <dgm:prSet presAssocID="{E9F5E29B-AE23-49A6-8457-02B429F65A4A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4D703802-7D4E-4453-9417-F5E24AA8AA47}" srcId="{E9F5E29B-AE23-49A6-8457-02B429F65A4A}" destId="{D9A38C36-596B-4EB1-8521-5AC73FA1B2B3}" srcOrd="3" destOrd="0" parTransId="{4B080AD2-4094-43AB-B8BE-1BBAA5F6C3CC}" sibTransId="{5EF1A946-808E-42B5-AB31-6E0E923BA842}"/>
    <dgm:cxn modelId="{857EAC26-3831-4983-BBD5-AD64701308AE}" srcId="{E9F5E29B-AE23-49A6-8457-02B429F65A4A}" destId="{30D04854-1A54-4D42-B1C0-4325BF9536F9}" srcOrd="1" destOrd="0" parTransId="{D4769A7B-AA38-4B94-8147-588D29781533}" sibTransId="{3A331B7B-7F19-413A-A671-CD90AF52A3BA}"/>
    <dgm:cxn modelId="{628DB427-7011-47D7-A234-2B49AEA70BF3}" type="presOf" srcId="{65374449-69AA-4592-997E-09E4BE318A44}" destId="{B6AF8DD8-55CD-4B24-94F4-D1DD85928FB4}" srcOrd="0" destOrd="0" presId="urn:microsoft.com/office/officeart/2005/8/layout/vList5"/>
    <dgm:cxn modelId="{01196467-20BA-4AF4-8D32-B92BF1E4C704}" type="presOf" srcId="{D9A38C36-596B-4EB1-8521-5AC73FA1B2B3}" destId="{65FA93A6-F190-4BA4-9F22-A2CF86138871}" srcOrd="0" destOrd="3" presId="urn:microsoft.com/office/officeart/2005/8/layout/vList5"/>
    <dgm:cxn modelId="{A600DA59-783F-499A-9F4E-A7D533D014C6}" srcId="{65374449-69AA-4592-997E-09E4BE318A44}" destId="{E9F5E29B-AE23-49A6-8457-02B429F65A4A}" srcOrd="0" destOrd="0" parTransId="{BC686CAF-C3E6-4096-B4B8-63902118760F}" sibTransId="{D12CC890-DCDD-4109-8A88-DD9B744CF88E}"/>
    <dgm:cxn modelId="{08180E7A-8FEB-46F2-AB6B-E708FD5F0D52}" srcId="{E9F5E29B-AE23-49A6-8457-02B429F65A4A}" destId="{E48F6E8E-FD95-4CE5-A63E-0256C6F17029}" srcOrd="2" destOrd="0" parTransId="{5C3DCA88-807B-4729-9456-CE1FC3711252}" sibTransId="{5B3711EC-0FEA-4ED1-AC97-3D20A183A403}"/>
    <dgm:cxn modelId="{CCAA808C-1570-4195-A8A1-CC08B7B91FEC}" type="presOf" srcId="{E9F5E29B-AE23-49A6-8457-02B429F65A4A}" destId="{B1E033BB-5A7A-4D83-A830-14EA63FA7EB7}" srcOrd="0" destOrd="0" presId="urn:microsoft.com/office/officeart/2005/8/layout/vList5"/>
    <dgm:cxn modelId="{9F04CABA-8571-46CD-91D6-DACD7FAC1E45}" type="presOf" srcId="{E48F6E8E-FD95-4CE5-A63E-0256C6F17029}" destId="{65FA93A6-F190-4BA4-9F22-A2CF86138871}" srcOrd="0" destOrd="2" presId="urn:microsoft.com/office/officeart/2005/8/layout/vList5"/>
    <dgm:cxn modelId="{054D5CD7-EBA8-49E0-B8A5-14CF407B122A}" type="presOf" srcId="{BE05C6BF-B3CB-4156-8001-E8E1190D1130}" destId="{65FA93A6-F190-4BA4-9F22-A2CF86138871}" srcOrd="0" destOrd="0" presId="urn:microsoft.com/office/officeart/2005/8/layout/vList5"/>
    <dgm:cxn modelId="{281D67E7-C0A7-4364-9102-5F4636F5020A}" type="presOf" srcId="{30D04854-1A54-4D42-B1C0-4325BF9536F9}" destId="{65FA93A6-F190-4BA4-9F22-A2CF86138871}" srcOrd="0" destOrd="1" presId="urn:microsoft.com/office/officeart/2005/8/layout/vList5"/>
    <dgm:cxn modelId="{8040B2F8-E339-4A35-A07B-BDE964A79253}" srcId="{E9F5E29B-AE23-49A6-8457-02B429F65A4A}" destId="{BE05C6BF-B3CB-4156-8001-E8E1190D1130}" srcOrd="0" destOrd="0" parTransId="{36311103-6D1B-4953-8BF4-581773FC88E5}" sibTransId="{9E224EC8-5DA6-46E4-B14E-BF506B9D288F}"/>
    <dgm:cxn modelId="{5E2D40F4-A097-4A92-BFE3-03317D6C0C76}" type="presParOf" srcId="{B6AF8DD8-55CD-4B24-94F4-D1DD85928FB4}" destId="{BC12BAF9-79CB-4D4C-BDA5-7225CB1FD8A0}" srcOrd="0" destOrd="0" presId="urn:microsoft.com/office/officeart/2005/8/layout/vList5"/>
    <dgm:cxn modelId="{0660A1F2-3D84-449F-A176-FD92CE0FCE7F}" type="presParOf" srcId="{BC12BAF9-79CB-4D4C-BDA5-7225CB1FD8A0}" destId="{B1E033BB-5A7A-4D83-A830-14EA63FA7EB7}" srcOrd="0" destOrd="0" presId="urn:microsoft.com/office/officeart/2005/8/layout/vList5"/>
    <dgm:cxn modelId="{90611980-3ABB-4065-B0B1-0D2AEB7D96E8}" type="presParOf" srcId="{BC12BAF9-79CB-4D4C-BDA5-7225CB1FD8A0}" destId="{65FA93A6-F190-4BA4-9F22-A2CF8613887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9A37F4-A0BD-4849-9051-4CA7BE49FAB6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C1CFA06-20F1-4658-BA4B-975403C10707}">
      <dgm:prSet custT="1"/>
      <dgm:spPr/>
      <dgm:t>
        <a:bodyPr/>
        <a:lstStyle/>
        <a:p>
          <a:r>
            <a:rPr lang="en-IN" sz="2000" kern="1200" dirty="0">
              <a:latin typeface="Consolas" panose="020B0609020204030204" pitchFamily="49" charset="0"/>
            </a:rPr>
            <a:t>$ git </a:t>
          </a:r>
          <a:r>
            <a:rPr lang="en-IN" sz="2000" kern="1200" dirty="0">
              <a:solidFill>
                <a:srgbClr val="FFFFFF"/>
              </a:solidFill>
              <a:latin typeface="Consolas" panose="020B0609020204030204" pitchFamily="49" charset="0"/>
              <a:ea typeface="+mn-ea"/>
              <a:cs typeface="+mn-cs"/>
            </a:rPr>
            <a:t>branch</a:t>
          </a:r>
          <a:r>
            <a:rPr lang="en-IN" sz="2000" kern="1200" dirty="0">
              <a:latin typeface="Consolas" panose="020B0609020204030204" pitchFamily="49" charset="0"/>
            </a:rPr>
            <a:t> </a:t>
          </a:r>
        </a:p>
        <a:p>
          <a:r>
            <a:rPr lang="en-IN" sz="2000" kern="1200" dirty="0">
              <a:latin typeface="Consolas" panose="020B0609020204030204" pitchFamily="49" charset="0"/>
            </a:rPr>
            <a:t> # list all the branches</a:t>
          </a:r>
          <a:endParaRPr lang="en-US" sz="2000" kern="1200" dirty="0">
            <a:latin typeface="Consolas" panose="020B0609020204030204" pitchFamily="49" charset="0"/>
          </a:endParaRPr>
        </a:p>
      </dgm:t>
    </dgm:pt>
    <dgm:pt modelId="{86183EE3-1932-43C6-B6FF-149EBFD080E1}" type="parTrans" cxnId="{C72E51CC-C095-4133-B625-F7070721030C}">
      <dgm:prSet/>
      <dgm:spPr/>
      <dgm:t>
        <a:bodyPr/>
        <a:lstStyle/>
        <a:p>
          <a:endParaRPr lang="en-US"/>
        </a:p>
      </dgm:t>
    </dgm:pt>
    <dgm:pt modelId="{491E4961-3EB9-4DDE-9C60-3A3C79012A74}" type="sibTrans" cxnId="{C72E51CC-C095-4133-B625-F7070721030C}">
      <dgm:prSet/>
      <dgm:spPr/>
      <dgm:t>
        <a:bodyPr/>
        <a:lstStyle/>
        <a:p>
          <a:endParaRPr lang="en-US"/>
        </a:p>
      </dgm:t>
    </dgm:pt>
    <dgm:pt modelId="{61E9BCF2-DC52-420A-AF64-E57C234FC258}">
      <dgm:prSet custT="1"/>
      <dgm:spPr/>
      <dgm:t>
        <a:bodyPr/>
        <a:lstStyle/>
        <a:p>
          <a:r>
            <a:rPr lang="en-IN" sz="2000" dirty="0">
              <a:latin typeface="Consolas" panose="020B0609020204030204" pitchFamily="49" charset="0"/>
            </a:rPr>
            <a:t>$ git branch xyz  </a:t>
          </a:r>
        </a:p>
        <a:p>
          <a:r>
            <a:rPr lang="en-IN" sz="2000" dirty="0">
              <a:latin typeface="Consolas" panose="020B0609020204030204" pitchFamily="49" charset="0"/>
            </a:rPr>
            <a:t> # creates new branch with name xyz</a:t>
          </a:r>
          <a:endParaRPr lang="en-US" sz="2000" dirty="0">
            <a:latin typeface="Consolas" panose="020B0609020204030204" pitchFamily="49" charset="0"/>
          </a:endParaRPr>
        </a:p>
      </dgm:t>
    </dgm:pt>
    <dgm:pt modelId="{D91F823C-E769-4399-8C9C-62D8C0EECE4A}" type="parTrans" cxnId="{1A33BE01-E9E0-4D0A-B845-7C8CD3170325}">
      <dgm:prSet/>
      <dgm:spPr/>
      <dgm:t>
        <a:bodyPr/>
        <a:lstStyle/>
        <a:p>
          <a:endParaRPr lang="en-US"/>
        </a:p>
      </dgm:t>
    </dgm:pt>
    <dgm:pt modelId="{EE9637D4-21FE-4782-8351-4C3DBC89061E}" type="sibTrans" cxnId="{1A33BE01-E9E0-4D0A-B845-7C8CD3170325}">
      <dgm:prSet/>
      <dgm:spPr/>
      <dgm:t>
        <a:bodyPr/>
        <a:lstStyle/>
        <a:p>
          <a:endParaRPr lang="en-US"/>
        </a:p>
      </dgm:t>
    </dgm:pt>
    <dgm:pt modelId="{4F79DDC7-F930-4109-9CB6-5052F2A73CBE}">
      <dgm:prSet custT="1"/>
      <dgm:spPr/>
      <dgm:t>
        <a:bodyPr/>
        <a:lstStyle/>
        <a:p>
          <a:r>
            <a:rPr lang="en-IN" sz="2000" dirty="0">
              <a:latin typeface="Consolas" panose="020B0609020204030204" pitchFamily="49" charset="0"/>
            </a:rPr>
            <a:t>$ git checkout xyz </a:t>
          </a:r>
        </a:p>
        <a:p>
          <a:r>
            <a:rPr lang="en-IN" sz="2000" dirty="0">
              <a:latin typeface="Consolas" panose="020B0609020204030204" pitchFamily="49" charset="0"/>
            </a:rPr>
            <a:t> # makes xyz an active branch</a:t>
          </a:r>
          <a:endParaRPr lang="en-US" sz="2000" dirty="0">
            <a:latin typeface="Consolas" panose="020B0609020204030204" pitchFamily="49" charset="0"/>
          </a:endParaRPr>
        </a:p>
      </dgm:t>
    </dgm:pt>
    <dgm:pt modelId="{42E4A914-19F6-4081-A851-914076F0AFED}" type="parTrans" cxnId="{FA201BBA-8E73-4227-902E-A492CEBB20E9}">
      <dgm:prSet/>
      <dgm:spPr/>
      <dgm:t>
        <a:bodyPr/>
        <a:lstStyle/>
        <a:p>
          <a:endParaRPr lang="en-US"/>
        </a:p>
      </dgm:t>
    </dgm:pt>
    <dgm:pt modelId="{3B078553-1990-4663-AFE2-3E4120D7704B}" type="sibTrans" cxnId="{FA201BBA-8E73-4227-902E-A492CEBB20E9}">
      <dgm:prSet/>
      <dgm:spPr/>
      <dgm:t>
        <a:bodyPr/>
        <a:lstStyle/>
        <a:p>
          <a:endParaRPr lang="en-US"/>
        </a:p>
      </dgm:t>
    </dgm:pt>
    <dgm:pt modelId="{3EC206E4-D760-4940-B30A-77F2176A2E94}">
      <dgm:prSet custT="1"/>
      <dgm:spPr/>
      <dgm:t>
        <a:bodyPr/>
        <a:lstStyle/>
        <a:p>
          <a:r>
            <a:rPr lang="en-IN" sz="2000" dirty="0">
              <a:latin typeface="Consolas" panose="020B0609020204030204" pitchFamily="49" charset="0"/>
            </a:rPr>
            <a:t>$ git checkout –b xyz </a:t>
          </a:r>
        </a:p>
        <a:p>
          <a:r>
            <a:rPr lang="en-IN" sz="2000" dirty="0">
              <a:latin typeface="Consolas" panose="020B0609020204030204" pitchFamily="49" charset="0"/>
            </a:rPr>
            <a:t> # creates new branch and makes active.</a:t>
          </a:r>
          <a:endParaRPr lang="en-US" sz="2000" dirty="0">
            <a:latin typeface="Consolas" panose="020B0609020204030204" pitchFamily="49" charset="0"/>
          </a:endParaRPr>
        </a:p>
      </dgm:t>
    </dgm:pt>
    <dgm:pt modelId="{48FFE3C7-7204-4797-9A0B-54515DFBB7B4}" type="parTrans" cxnId="{13677340-0CA0-4035-A929-282F9E5DE6EC}">
      <dgm:prSet/>
      <dgm:spPr/>
      <dgm:t>
        <a:bodyPr/>
        <a:lstStyle/>
        <a:p>
          <a:endParaRPr lang="en-US"/>
        </a:p>
      </dgm:t>
    </dgm:pt>
    <dgm:pt modelId="{522D880C-FB8D-48D0-98AB-2C6043A3F4D4}" type="sibTrans" cxnId="{13677340-0CA0-4035-A929-282F9E5DE6EC}">
      <dgm:prSet/>
      <dgm:spPr/>
      <dgm:t>
        <a:bodyPr/>
        <a:lstStyle/>
        <a:p>
          <a:endParaRPr lang="en-US"/>
        </a:p>
      </dgm:t>
    </dgm:pt>
    <dgm:pt modelId="{CFE5F93B-2016-4455-9FCB-DA0E3F4E57BF}">
      <dgm:prSet custT="1"/>
      <dgm:spPr/>
      <dgm:t>
        <a:bodyPr/>
        <a:lstStyle/>
        <a:p>
          <a:r>
            <a:rPr lang="en-IN" sz="2000" dirty="0">
              <a:latin typeface="Consolas" panose="020B0609020204030204" pitchFamily="49" charset="0"/>
            </a:rPr>
            <a:t>$ git merge issue123 </a:t>
          </a:r>
        </a:p>
        <a:p>
          <a:r>
            <a:rPr lang="en-IN" sz="2000" dirty="0">
              <a:latin typeface="Consolas" panose="020B0609020204030204" pitchFamily="49" charset="0"/>
            </a:rPr>
            <a:t> # merges issue123 into current branch</a:t>
          </a:r>
          <a:endParaRPr lang="en-US" sz="2000" dirty="0">
            <a:latin typeface="Consolas" panose="020B0609020204030204" pitchFamily="49" charset="0"/>
          </a:endParaRPr>
        </a:p>
      </dgm:t>
    </dgm:pt>
    <dgm:pt modelId="{9320C116-60B3-4873-A2F7-F61E1984B16D}" type="parTrans" cxnId="{7FAEF47D-E946-410A-854D-5640955FE70D}">
      <dgm:prSet/>
      <dgm:spPr/>
      <dgm:t>
        <a:bodyPr/>
        <a:lstStyle/>
        <a:p>
          <a:endParaRPr lang="en-US"/>
        </a:p>
      </dgm:t>
    </dgm:pt>
    <dgm:pt modelId="{D15C74D6-62B6-4DAB-A808-213A9019A684}" type="sibTrans" cxnId="{7FAEF47D-E946-410A-854D-5640955FE70D}">
      <dgm:prSet/>
      <dgm:spPr/>
      <dgm:t>
        <a:bodyPr/>
        <a:lstStyle/>
        <a:p>
          <a:endParaRPr lang="en-US"/>
        </a:p>
      </dgm:t>
    </dgm:pt>
    <dgm:pt modelId="{9FE70861-21E7-4B0F-AF0B-6AC995DB6FFE}">
      <dgm:prSet custT="1"/>
      <dgm:spPr/>
      <dgm:t>
        <a:bodyPr/>
        <a:lstStyle/>
        <a:p>
          <a:r>
            <a:rPr lang="en-IN" sz="2000" dirty="0">
              <a:latin typeface="Consolas" panose="020B0609020204030204" pitchFamily="49" charset="0"/>
            </a:rPr>
            <a:t>$ git branch –d xyz </a:t>
          </a:r>
        </a:p>
        <a:p>
          <a:r>
            <a:rPr lang="en-IN" sz="2000" dirty="0">
              <a:latin typeface="Consolas" panose="020B0609020204030204" pitchFamily="49" charset="0"/>
            </a:rPr>
            <a:t> # deletes xyz branch</a:t>
          </a:r>
          <a:endParaRPr lang="en-US" sz="2000" dirty="0">
            <a:latin typeface="Consolas" panose="020B0609020204030204" pitchFamily="49" charset="0"/>
          </a:endParaRPr>
        </a:p>
      </dgm:t>
    </dgm:pt>
    <dgm:pt modelId="{EFA4FCA7-668D-436F-896C-2F4507719BEB}" type="parTrans" cxnId="{415939BC-9C74-4400-B709-689D74A3824C}">
      <dgm:prSet/>
      <dgm:spPr/>
      <dgm:t>
        <a:bodyPr/>
        <a:lstStyle/>
        <a:p>
          <a:endParaRPr lang="en-US"/>
        </a:p>
      </dgm:t>
    </dgm:pt>
    <dgm:pt modelId="{16684D8A-AA02-4595-867C-3BD4B549C2B4}" type="sibTrans" cxnId="{415939BC-9C74-4400-B709-689D74A3824C}">
      <dgm:prSet/>
      <dgm:spPr/>
      <dgm:t>
        <a:bodyPr/>
        <a:lstStyle/>
        <a:p>
          <a:endParaRPr lang="en-US"/>
        </a:p>
      </dgm:t>
    </dgm:pt>
    <dgm:pt modelId="{5C7A5C09-0E34-4BC9-985B-9F8D97EC50A5}" type="pres">
      <dgm:prSet presAssocID="{0E9A37F4-A0BD-4849-9051-4CA7BE49FAB6}" presName="linear" presStyleCnt="0">
        <dgm:presLayoutVars>
          <dgm:animLvl val="lvl"/>
          <dgm:resizeHandles val="exact"/>
        </dgm:presLayoutVars>
      </dgm:prSet>
      <dgm:spPr/>
    </dgm:pt>
    <dgm:pt modelId="{E086A19D-B8FE-43D6-ACC2-8366078B36B7}" type="pres">
      <dgm:prSet presAssocID="{4C1CFA06-20F1-4658-BA4B-975403C1070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9440FAB-450E-42F6-B581-F34830157B27}" type="pres">
      <dgm:prSet presAssocID="{491E4961-3EB9-4DDE-9C60-3A3C79012A74}" presName="spacer" presStyleCnt="0"/>
      <dgm:spPr/>
    </dgm:pt>
    <dgm:pt modelId="{FA425E26-E5F2-4502-9594-B4A3B03115B6}" type="pres">
      <dgm:prSet presAssocID="{61E9BCF2-DC52-420A-AF64-E57C234FC25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B1B286E-7C78-4EC9-9EF1-B1795859C418}" type="pres">
      <dgm:prSet presAssocID="{EE9637D4-21FE-4782-8351-4C3DBC89061E}" presName="spacer" presStyleCnt="0"/>
      <dgm:spPr/>
    </dgm:pt>
    <dgm:pt modelId="{32765280-B2CA-44A5-BA8F-7F526C3F97F1}" type="pres">
      <dgm:prSet presAssocID="{4F79DDC7-F930-4109-9CB6-5052F2A73CB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BA7F6E5-98F1-4AB0-8E0B-0328CC52E3C0}" type="pres">
      <dgm:prSet presAssocID="{3B078553-1990-4663-AFE2-3E4120D7704B}" presName="spacer" presStyleCnt="0"/>
      <dgm:spPr/>
    </dgm:pt>
    <dgm:pt modelId="{07DBA84C-61FF-41A5-98CC-A18758F02AD9}" type="pres">
      <dgm:prSet presAssocID="{3EC206E4-D760-4940-B30A-77F2176A2E9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91D4698-4569-4277-927E-8C21FBA5C102}" type="pres">
      <dgm:prSet presAssocID="{522D880C-FB8D-48D0-98AB-2C6043A3F4D4}" presName="spacer" presStyleCnt="0"/>
      <dgm:spPr/>
    </dgm:pt>
    <dgm:pt modelId="{161B2246-B425-4CAA-A659-DD30E4A1D9FE}" type="pres">
      <dgm:prSet presAssocID="{CFE5F93B-2016-4455-9FCB-DA0E3F4E57B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D73AE41-A026-4D69-83EC-41B5D86AB3DA}" type="pres">
      <dgm:prSet presAssocID="{D15C74D6-62B6-4DAB-A808-213A9019A684}" presName="spacer" presStyleCnt="0"/>
      <dgm:spPr/>
    </dgm:pt>
    <dgm:pt modelId="{D4DA0851-9AEC-4F15-B8A0-5232CD3A1620}" type="pres">
      <dgm:prSet presAssocID="{9FE70861-21E7-4B0F-AF0B-6AC995DB6FF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A33BE01-E9E0-4D0A-B845-7C8CD3170325}" srcId="{0E9A37F4-A0BD-4849-9051-4CA7BE49FAB6}" destId="{61E9BCF2-DC52-420A-AF64-E57C234FC258}" srcOrd="1" destOrd="0" parTransId="{D91F823C-E769-4399-8C9C-62D8C0EECE4A}" sibTransId="{EE9637D4-21FE-4782-8351-4C3DBC89061E}"/>
    <dgm:cxn modelId="{A28D2414-99CA-46A1-9FED-2CA2E0047499}" type="presOf" srcId="{4F79DDC7-F930-4109-9CB6-5052F2A73CBE}" destId="{32765280-B2CA-44A5-BA8F-7F526C3F97F1}" srcOrd="0" destOrd="0" presId="urn:microsoft.com/office/officeart/2005/8/layout/vList2"/>
    <dgm:cxn modelId="{01145526-AC9A-4660-81BC-4F6DFADD4D6A}" type="presOf" srcId="{4C1CFA06-20F1-4658-BA4B-975403C10707}" destId="{E086A19D-B8FE-43D6-ACC2-8366078B36B7}" srcOrd="0" destOrd="0" presId="urn:microsoft.com/office/officeart/2005/8/layout/vList2"/>
    <dgm:cxn modelId="{659A7333-D840-49F1-8341-2A255FCC42A2}" type="presOf" srcId="{CFE5F93B-2016-4455-9FCB-DA0E3F4E57BF}" destId="{161B2246-B425-4CAA-A659-DD30E4A1D9FE}" srcOrd="0" destOrd="0" presId="urn:microsoft.com/office/officeart/2005/8/layout/vList2"/>
    <dgm:cxn modelId="{81FD9636-0B54-47CB-A74E-75BD0BECCA55}" type="presOf" srcId="{3EC206E4-D760-4940-B30A-77F2176A2E94}" destId="{07DBA84C-61FF-41A5-98CC-A18758F02AD9}" srcOrd="0" destOrd="0" presId="urn:microsoft.com/office/officeart/2005/8/layout/vList2"/>
    <dgm:cxn modelId="{13677340-0CA0-4035-A929-282F9E5DE6EC}" srcId="{0E9A37F4-A0BD-4849-9051-4CA7BE49FAB6}" destId="{3EC206E4-D760-4940-B30A-77F2176A2E94}" srcOrd="3" destOrd="0" parTransId="{48FFE3C7-7204-4797-9A0B-54515DFBB7B4}" sibTransId="{522D880C-FB8D-48D0-98AB-2C6043A3F4D4}"/>
    <dgm:cxn modelId="{7FAEF47D-E946-410A-854D-5640955FE70D}" srcId="{0E9A37F4-A0BD-4849-9051-4CA7BE49FAB6}" destId="{CFE5F93B-2016-4455-9FCB-DA0E3F4E57BF}" srcOrd="4" destOrd="0" parTransId="{9320C116-60B3-4873-A2F7-F61E1984B16D}" sibTransId="{D15C74D6-62B6-4DAB-A808-213A9019A684}"/>
    <dgm:cxn modelId="{3C5ABC88-3D24-4A6B-889C-FDFA8D467B20}" type="presOf" srcId="{0E9A37F4-A0BD-4849-9051-4CA7BE49FAB6}" destId="{5C7A5C09-0E34-4BC9-985B-9F8D97EC50A5}" srcOrd="0" destOrd="0" presId="urn:microsoft.com/office/officeart/2005/8/layout/vList2"/>
    <dgm:cxn modelId="{002BB79E-5252-4025-96DE-1C39B2E30534}" type="presOf" srcId="{9FE70861-21E7-4B0F-AF0B-6AC995DB6FFE}" destId="{D4DA0851-9AEC-4F15-B8A0-5232CD3A1620}" srcOrd="0" destOrd="0" presId="urn:microsoft.com/office/officeart/2005/8/layout/vList2"/>
    <dgm:cxn modelId="{FA201BBA-8E73-4227-902E-A492CEBB20E9}" srcId="{0E9A37F4-A0BD-4849-9051-4CA7BE49FAB6}" destId="{4F79DDC7-F930-4109-9CB6-5052F2A73CBE}" srcOrd="2" destOrd="0" parTransId="{42E4A914-19F6-4081-A851-914076F0AFED}" sibTransId="{3B078553-1990-4663-AFE2-3E4120D7704B}"/>
    <dgm:cxn modelId="{415939BC-9C74-4400-B709-689D74A3824C}" srcId="{0E9A37F4-A0BD-4849-9051-4CA7BE49FAB6}" destId="{9FE70861-21E7-4B0F-AF0B-6AC995DB6FFE}" srcOrd="5" destOrd="0" parTransId="{EFA4FCA7-668D-436F-896C-2F4507719BEB}" sibTransId="{16684D8A-AA02-4595-867C-3BD4B549C2B4}"/>
    <dgm:cxn modelId="{C72E51CC-C095-4133-B625-F7070721030C}" srcId="{0E9A37F4-A0BD-4849-9051-4CA7BE49FAB6}" destId="{4C1CFA06-20F1-4658-BA4B-975403C10707}" srcOrd="0" destOrd="0" parTransId="{86183EE3-1932-43C6-B6FF-149EBFD080E1}" sibTransId="{491E4961-3EB9-4DDE-9C60-3A3C79012A74}"/>
    <dgm:cxn modelId="{E9EB17D2-FC99-4702-818A-8E3B18887D13}" type="presOf" srcId="{61E9BCF2-DC52-420A-AF64-E57C234FC258}" destId="{FA425E26-E5F2-4502-9594-B4A3B03115B6}" srcOrd="0" destOrd="0" presId="urn:microsoft.com/office/officeart/2005/8/layout/vList2"/>
    <dgm:cxn modelId="{2A2A4F5C-1581-495C-B3E7-F4A02B236B03}" type="presParOf" srcId="{5C7A5C09-0E34-4BC9-985B-9F8D97EC50A5}" destId="{E086A19D-B8FE-43D6-ACC2-8366078B36B7}" srcOrd="0" destOrd="0" presId="urn:microsoft.com/office/officeart/2005/8/layout/vList2"/>
    <dgm:cxn modelId="{072DCA95-3E0F-46DF-9F30-2D130E473822}" type="presParOf" srcId="{5C7A5C09-0E34-4BC9-985B-9F8D97EC50A5}" destId="{49440FAB-450E-42F6-B581-F34830157B27}" srcOrd="1" destOrd="0" presId="urn:microsoft.com/office/officeart/2005/8/layout/vList2"/>
    <dgm:cxn modelId="{CCF6BFE4-E2F5-4AB0-91F8-57F701798860}" type="presParOf" srcId="{5C7A5C09-0E34-4BC9-985B-9F8D97EC50A5}" destId="{FA425E26-E5F2-4502-9594-B4A3B03115B6}" srcOrd="2" destOrd="0" presId="urn:microsoft.com/office/officeart/2005/8/layout/vList2"/>
    <dgm:cxn modelId="{257824F7-1093-4739-BB62-54F0CDA52577}" type="presParOf" srcId="{5C7A5C09-0E34-4BC9-985B-9F8D97EC50A5}" destId="{AB1B286E-7C78-4EC9-9EF1-B1795859C418}" srcOrd="3" destOrd="0" presId="urn:microsoft.com/office/officeart/2005/8/layout/vList2"/>
    <dgm:cxn modelId="{1D8053CA-953A-42DF-918C-5B7CC7C029A9}" type="presParOf" srcId="{5C7A5C09-0E34-4BC9-985B-9F8D97EC50A5}" destId="{32765280-B2CA-44A5-BA8F-7F526C3F97F1}" srcOrd="4" destOrd="0" presId="urn:microsoft.com/office/officeart/2005/8/layout/vList2"/>
    <dgm:cxn modelId="{0828A43E-DCA4-458B-9FDE-6EE4EE4DA22E}" type="presParOf" srcId="{5C7A5C09-0E34-4BC9-985B-9F8D97EC50A5}" destId="{FBA7F6E5-98F1-4AB0-8E0B-0328CC52E3C0}" srcOrd="5" destOrd="0" presId="urn:microsoft.com/office/officeart/2005/8/layout/vList2"/>
    <dgm:cxn modelId="{88E6E556-B8EF-4097-9461-6FF644C95524}" type="presParOf" srcId="{5C7A5C09-0E34-4BC9-985B-9F8D97EC50A5}" destId="{07DBA84C-61FF-41A5-98CC-A18758F02AD9}" srcOrd="6" destOrd="0" presId="urn:microsoft.com/office/officeart/2005/8/layout/vList2"/>
    <dgm:cxn modelId="{D5A87DA4-F251-40DF-BFED-813E105AA347}" type="presParOf" srcId="{5C7A5C09-0E34-4BC9-985B-9F8D97EC50A5}" destId="{191D4698-4569-4277-927E-8C21FBA5C102}" srcOrd="7" destOrd="0" presId="urn:microsoft.com/office/officeart/2005/8/layout/vList2"/>
    <dgm:cxn modelId="{B46701DF-414C-4BF9-8ECD-45AC7F4564D9}" type="presParOf" srcId="{5C7A5C09-0E34-4BC9-985B-9F8D97EC50A5}" destId="{161B2246-B425-4CAA-A659-DD30E4A1D9FE}" srcOrd="8" destOrd="0" presId="urn:microsoft.com/office/officeart/2005/8/layout/vList2"/>
    <dgm:cxn modelId="{6D7300B3-2D05-41A9-89CD-97092567D081}" type="presParOf" srcId="{5C7A5C09-0E34-4BC9-985B-9F8D97EC50A5}" destId="{3D73AE41-A026-4D69-83EC-41B5D86AB3DA}" srcOrd="9" destOrd="0" presId="urn:microsoft.com/office/officeart/2005/8/layout/vList2"/>
    <dgm:cxn modelId="{48B27961-A667-48D5-B439-0E8A577547C0}" type="presParOf" srcId="{5C7A5C09-0E34-4BC9-985B-9F8D97EC50A5}" destId="{D4DA0851-9AEC-4F15-B8A0-5232CD3A162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44F35-A094-4E9D-8FBF-9935979FD9B5}">
      <dsp:nvSpPr>
        <dsp:cNvPr id="0" name=""/>
        <dsp:cNvSpPr/>
      </dsp:nvSpPr>
      <dsp:spPr>
        <a:xfrm rot="5400000">
          <a:off x="1110935" y="987930"/>
          <a:ext cx="1546756" cy="186461"/>
        </a:xfrm>
        <a:prstGeom prst="rect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39CD3-E90D-4921-8D34-812602219264}">
      <dsp:nvSpPr>
        <dsp:cNvPr id="0" name=""/>
        <dsp:cNvSpPr/>
      </dsp:nvSpPr>
      <dsp:spPr>
        <a:xfrm>
          <a:off x="1466407" y="27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Version Control Systems</a:t>
          </a:r>
          <a:endParaRPr lang="en-US" sz="2300" kern="1200" dirty="0"/>
        </a:p>
      </dsp:txBody>
      <dsp:txXfrm>
        <a:off x="1502816" y="36688"/>
        <a:ext cx="1998981" cy="1170261"/>
      </dsp:txXfrm>
    </dsp:sp>
    <dsp:sp modelId="{14D6D94D-25CF-411E-B4F3-0B2B33A8B7F9}">
      <dsp:nvSpPr>
        <dsp:cNvPr id="0" name=""/>
        <dsp:cNvSpPr/>
      </dsp:nvSpPr>
      <dsp:spPr>
        <a:xfrm rot="5400000">
          <a:off x="1110935" y="2541780"/>
          <a:ext cx="1546756" cy="186461"/>
        </a:xfrm>
        <a:prstGeom prst="rect">
          <a:avLst/>
        </a:prstGeom>
        <a:solidFill>
          <a:schemeClr val="accent1">
            <a:shade val="90000"/>
            <a:hueOff val="49889"/>
            <a:satOff val="-854"/>
            <a:lumOff val="34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2DE41-6B9C-4364-B480-2D77FCE0FF5E}">
      <dsp:nvSpPr>
        <dsp:cNvPr id="0" name=""/>
        <dsp:cNvSpPr/>
      </dsp:nvSpPr>
      <dsp:spPr>
        <a:xfrm>
          <a:off x="1466407" y="155412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43660"/>
            <a:satOff val="-782"/>
            <a:lumOff val="33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Why Git</a:t>
          </a:r>
          <a:endParaRPr lang="en-US" sz="2300" kern="1200" dirty="0"/>
        </a:p>
      </dsp:txBody>
      <dsp:txXfrm>
        <a:off x="1502816" y="1590538"/>
        <a:ext cx="1998981" cy="1170261"/>
      </dsp:txXfrm>
    </dsp:sp>
    <dsp:sp modelId="{FFCFC47E-4D01-42E3-8698-3CAB85FD6932}">
      <dsp:nvSpPr>
        <dsp:cNvPr id="0" name=""/>
        <dsp:cNvSpPr/>
      </dsp:nvSpPr>
      <dsp:spPr>
        <a:xfrm>
          <a:off x="1887860" y="3318704"/>
          <a:ext cx="2748400" cy="186461"/>
        </a:xfrm>
        <a:prstGeom prst="rect">
          <a:avLst/>
        </a:prstGeom>
        <a:solidFill>
          <a:schemeClr val="accent1">
            <a:shade val="90000"/>
            <a:hueOff val="99779"/>
            <a:satOff val="-1709"/>
            <a:lumOff val="68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BEBD4-8AA2-408E-A830-DCBBCCF57117}">
      <dsp:nvSpPr>
        <dsp:cNvPr id="0" name=""/>
        <dsp:cNvSpPr/>
      </dsp:nvSpPr>
      <dsp:spPr>
        <a:xfrm>
          <a:off x="1466407" y="3107978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87321"/>
            <a:satOff val="-1564"/>
            <a:lumOff val="66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Download and Install Git</a:t>
          </a:r>
        </a:p>
      </dsp:txBody>
      <dsp:txXfrm>
        <a:off x="1502816" y="3144387"/>
        <a:ext cx="1998981" cy="1170261"/>
      </dsp:txXfrm>
    </dsp:sp>
    <dsp:sp modelId="{8330E894-A763-45E8-B9DC-D3ACA2788900}">
      <dsp:nvSpPr>
        <dsp:cNvPr id="0" name=""/>
        <dsp:cNvSpPr/>
      </dsp:nvSpPr>
      <dsp:spPr>
        <a:xfrm rot="16200000">
          <a:off x="3866428" y="2541780"/>
          <a:ext cx="1546756" cy="186461"/>
        </a:xfrm>
        <a:prstGeom prst="rect">
          <a:avLst/>
        </a:prstGeom>
        <a:solidFill>
          <a:schemeClr val="accent1">
            <a:shade val="90000"/>
            <a:hueOff val="149668"/>
            <a:satOff val="-2563"/>
            <a:lumOff val="102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E62DB-9C61-42A9-9DB3-7751001D74ED}">
      <dsp:nvSpPr>
        <dsp:cNvPr id="0" name=""/>
        <dsp:cNvSpPr/>
      </dsp:nvSpPr>
      <dsp:spPr>
        <a:xfrm>
          <a:off x="4221900" y="3107978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30981"/>
            <a:satOff val="-2346"/>
            <a:lumOff val="99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Introduce yourself to Git</a:t>
          </a:r>
        </a:p>
      </dsp:txBody>
      <dsp:txXfrm>
        <a:off x="4258309" y="3144387"/>
        <a:ext cx="1998981" cy="1170261"/>
      </dsp:txXfrm>
    </dsp:sp>
    <dsp:sp modelId="{7CD83054-A4B8-483D-B6F7-C6BE838B0CB1}">
      <dsp:nvSpPr>
        <dsp:cNvPr id="0" name=""/>
        <dsp:cNvSpPr/>
      </dsp:nvSpPr>
      <dsp:spPr>
        <a:xfrm rot="16200000">
          <a:off x="3866428" y="987930"/>
          <a:ext cx="1546756" cy="186461"/>
        </a:xfrm>
        <a:prstGeom prst="rect">
          <a:avLst/>
        </a:prstGeom>
        <a:solidFill>
          <a:schemeClr val="accent1">
            <a:shade val="90000"/>
            <a:hueOff val="199557"/>
            <a:satOff val="-3418"/>
            <a:lumOff val="1369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31E735-C2F3-4305-963B-3A8D788479C0}">
      <dsp:nvSpPr>
        <dsp:cNvPr id="0" name=""/>
        <dsp:cNvSpPr/>
      </dsp:nvSpPr>
      <dsp:spPr>
        <a:xfrm>
          <a:off x="4221900" y="155412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Create  a repository</a:t>
          </a:r>
        </a:p>
      </dsp:txBody>
      <dsp:txXfrm>
        <a:off x="4258309" y="1590538"/>
        <a:ext cx="1998981" cy="1170261"/>
      </dsp:txXfrm>
    </dsp:sp>
    <dsp:sp modelId="{403B8C19-A6C8-44C1-A9F4-AF3EC5266C59}">
      <dsp:nvSpPr>
        <dsp:cNvPr id="0" name=""/>
        <dsp:cNvSpPr/>
      </dsp:nvSpPr>
      <dsp:spPr>
        <a:xfrm>
          <a:off x="4643353" y="211006"/>
          <a:ext cx="2748400" cy="186461"/>
        </a:xfrm>
        <a:prstGeom prst="rect">
          <a:avLst/>
        </a:prstGeom>
        <a:solidFill>
          <a:schemeClr val="accent1">
            <a:shade val="90000"/>
            <a:hueOff val="249447"/>
            <a:satOff val="-4272"/>
            <a:lumOff val="171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40264-F64A-4F3B-94A7-98C9600526E4}">
      <dsp:nvSpPr>
        <dsp:cNvPr id="0" name=""/>
        <dsp:cNvSpPr/>
      </dsp:nvSpPr>
      <dsp:spPr>
        <a:xfrm>
          <a:off x="4221900" y="27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218302"/>
            <a:satOff val="-3910"/>
            <a:lumOff val="166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Making Commits</a:t>
          </a:r>
        </a:p>
      </dsp:txBody>
      <dsp:txXfrm>
        <a:off x="4258309" y="36688"/>
        <a:ext cx="1998981" cy="1170261"/>
      </dsp:txXfrm>
    </dsp:sp>
    <dsp:sp modelId="{A89E4561-7004-4B34-9FE6-4E594FF39412}">
      <dsp:nvSpPr>
        <dsp:cNvPr id="0" name=""/>
        <dsp:cNvSpPr/>
      </dsp:nvSpPr>
      <dsp:spPr>
        <a:xfrm rot="5400000">
          <a:off x="6621921" y="987930"/>
          <a:ext cx="1546756" cy="186461"/>
        </a:xfrm>
        <a:prstGeom prst="rect">
          <a:avLst/>
        </a:prstGeom>
        <a:solidFill>
          <a:schemeClr val="accent1">
            <a:shade val="90000"/>
            <a:hueOff val="299336"/>
            <a:satOff val="-5127"/>
            <a:lumOff val="205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A0BAA-89AA-43BC-8EE0-1D3341A27051}">
      <dsp:nvSpPr>
        <dsp:cNvPr id="0" name=""/>
        <dsp:cNvSpPr/>
      </dsp:nvSpPr>
      <dsp:spPr>
        <a:xfrm>
          <a:off x="6977393" y="27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261962"/>
            <a:satOff val="-4692"/>
            <a:lumOff val="199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300" b="1" kern="1200">
              <a:solidFill>
                <a:srgbClr val="FFFFFF"/>
              </a:solidFill>
            </a:rPr>
            <a:t>Clone a repository</a:t>
          </a:r>
          <a:endParaRPr lang="en-IN" sz="2300" kern="1200"/>
        </a:p>
      </dsp:txBody>
      <dsp:txXfrm>
        <a:off x="7013802" y="36688"/>
        <a:ext cx="1998981" cy="1170261"/>
      </dsp:txXfrm>
    </dsp:sp>
    <dsp:sp modelId="{10062D35-19D2-423A-806A-7FE5445C6AFF}">
      <dsp:nvSpPr>
        <dsp:cNvPr id="0" name=""/>
        <dsp:cNvSpPr/>
      </dsp:nvSpPr>
      <dsp:spPr>
        <a:xfrm rot="5400000">
          <a:off x="6621921" y="2541780"/>
          <a:ext cx="1546756" cy="186461"/>
        </a:xfrm>
        <a:prstGeom prst="rect">
          <a:avLst/>
        </a:prstGeom>
        <a:solidFill>
          <a:schemeClr val="accent1">
            <a:shade val="90000"/>
            <a:hueOff val="349225"/>
            <a:satOff val="-5981"/>
            <a:lumOff val="239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97754F-CC96-4199-9A47-68116935021A}">
      <dsp:nvSpPr>
        <dsp:cNvPr id="0" name=""/>
        <dsp:cNvSpPr/>
      </dsp:nvSpPr>
      <dsp:spPr>
        <a:xfrm>
          <a:off x="6977393" y="155412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305622"/>
            <a:satOff val="-5474"/>
            <a:lumOff val="232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/>
              </a:solidFill>
              <a:latin typeface="+mj-lt"/>
              <a:ea typeface="+mj-ea"/>
              <a:cs typeface="+mj-cs"/>
            </a:rPr>
            <a:t>Summary Of Commands</a:t>
          </a:r>
          <a:endParaRPr lang="en-IN" sz="2300" kern="1200" dirty="0"/>
        </a:p>
      </dsp:txBody>
      <dsp:txXfrm>
        <a:off x="7013802" y="1590538"/>
        <a:ext cx="1998981" cy="1170261"/>
      </dsp:txXfrm>
    </dsp:sp>
    <dsp:sp modelId="{7F70B65F-E8DA-4230-BA56-2A82DB6C675F}">
      <dsp:nvSpPr>
        <dsp:cNvPr id="0" name=""/>
        <dsp:cNvSpPr/>
      </dsp:nvSpPr>
      <dsp:spPr>
        <a:xfrm>
          <a:off x="6977393" y="3107978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>
              <a:solidFill>
                <a:srgbClr val="FFFFFF"/>
              </a:solidFill>
            </a:rPr>
            <a:t>Usage of diff tool</a:t>
          </a:r>
          <a:endParaRPr lang="en-IN" sz="2300" kern="1200" dirty="0"/>
        </a:p>
      </dsp:txBody>
      <dsp:txXfrm>
        <a:off x="7013802" y="3144387"/>
        <a:ext cx="1998981" cy="11702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A93A6-F190-4BA4-9F22-A2CF86138871}">
      <dsp:nvSpPr>
        <dsp:cNvPr id="0" name=""/>
        <dsp:cNvSpPr/>
      </dsp:nvSpPr>
      <dsp:spPr>
        <a:xfrm rot="5400000">
          <a:off x="5410072" y="-1189323"/>
          <a:ext cx="3481070" cy="672998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More efficient, better workflow, etc.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It is fully distributed cloud platform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Supported by </a:t>
          </a:r>
          <a:r>
            <a:rPr lang="en-US" sz="3300" kern="1200" dirty="0" err="1"/>
            <a:t>devops</a:t>
          </a:r>
          <a:r>
            <a:rPr lang="en-US" sz="3300" kern="1200" dirty="0"/>
            <a:t> tool.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300" kern="1200" dirty="0"/>
        </a:p>
      </dsp:txBody>
      <dsp:txXfrm rot="-5400000">
        <a:off x="3785615" y="605066"/>
        <a:ext cx="6560052" cy="3141206"/>
      </dsp:txXfrm>
    </dsp:sp>
    <dsp:sp modelId="{B1E033BB-5A7A-4D83-A830-14EA63FA7EB7}">
      <dsp:nvSpPr>
        <dsp:cNvPr id="0" name=""/>
        <dsp:cNvSpPr/>
      </dsp:nvSpPr>
      <dsp:spPr>
        <a:xfrm>
          <a:off x="0" y="0"/>
          <a:ext cx="3785616" cy="435133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Git has many advantages over earlier systems such as CVS and Subversion</a:t>
          </a:r>
        </a:p>
      </dsp:txBody>
      <dsp:txXfrm>
        <a:off x="184799" y="184799"/>
        <a:ext cx="3416018" cy="39817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6A19D-B8FE-43D6-ACC2-8366078B36B7}">
      <dsp:nvSpPr>
        <dsp:cNvPr id="0" name=""/>
        <dsp:cNvSpPr/>
      </dsp:nvSpPr>
      <dsp:spPr>
        <a:xfrm>
          <a:off x="0" y="2902"/>
          <a:ext cx="6269038" cy="884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Consolas" panose="020B0609020204030204" pitchFamily="49" charset="0"/>
            </a:rPr>
            <a:t>$ git </a:t>
          </a:r>
          <a:r>
            <a:rPr lang="en-IN" sz="2000" kern="1200" dirty="0">
              <a:solidFill>
                <a:srgbClr val="FFFFFF"/>
              </a:solidFill>
              <a:latin typeface="Consolas" panose="020B0609020204030204" pitchFamily="49" charset="0"/>
              <a:ea typeface="+mn-ea"/>
              <a:cs typeface="+mn-cs"/>
            </a:rPr>
            <a:t>branch</a:t>
          </a:r>
          <a:r>
            <a:rPr lang="en-IN" sz="2000" kern="1200" dirty="0">
              <a:latin typeface="Consolas" panose="020B0609020204030204" pitchFamily="49" charset="0"/>
            </a:rPr>
            <a:t>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Consolas" panose="020B0609020204030204" pitchFamily="49" charset="0"/>
            </a:rPr>
            <a:t> # list all the branches</a:t>
          </a:r>
          <a:endParaRPr lang="en-US" sz="2000" kern="1200" dirty="0">
            <a:latin typeface="Consolas" panose="020B0609020204030204" pitchFamily="49" charset="0"/>
          </a:endParaRPr>
        </a:p>
      </dsp:txBody>
      <dsp:txXfrm>
        <a:off x="43179" y="46081"/>
        <a:ext cx="6182680" cy="798162"/>
      </dsp:txXfrm>
    </dsp:sp>
    <dsp:sp modelId="{FA425E26-E5F2-4502-9594-B4A3B03115B6}">
      <dsp:nvSpPr>
        <dsp:cNvPr id="0" name=""/>
        <dsp:cNvSpPr/>
      </dsp:nvSpPr>
      <dsp:spPr>
        <a:xfrm>
          <a:off x="0" y="939262"/>
          <a:ext cx="6269038" cy="884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Consolas" panose="020B0609020204030204" pitchFamily="49" charset="0"/>
            </a:rPr>
            <a:t>$ git branch xyz 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Consolas" panose="020B0609020204030204" pitchFamily="49" charset="0"/>
            </a:rPr>
            <a:t> # creates new branch with name xyz</a:t>
          </a:r>
          <a:endParaRPr lang="en-US" sz="2000" kern="1200" dirty="0">
            <a:latin typeface="Consolas" panose="020B0609020204030204" pitchFamily="49" charset="0"/>
          </a:endParaRPr>
        </a:p>
      </dsp:txBody>
      <dsp:txXfrm>
        <a:off x="43179" y="982441"/>
        <a:ext cx="6182680" cy="798162"/>
      </dsp:txXfrm>
    </dsp:sp>
    <dsp:sp modelId="{32765280-B2CA-44A5-BA8F-7F526C3F97F1}">
      <dsp:nvSpPr>
        <dsp:cNvPr id="0" name=""/>
        <dsp:cNvSpPr/>
      </dsp:nvSpPr>
      <dsp:spPr>
        <a:xfrm>
          <a:off x="0" y="1875622"/>
          <a:ext cx="6269038" cy="884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Consolas" panose="020B0609020204030204" pitchFamily="49" charset="0"/>
            </a:rPr>
            <a:t>$ git checkout xyz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Consolas" panose="020B0609020204030204" pitchFamily="49" charset="0"/>
            </a:rPr>
            <a:t> # makes xyz an active branch</a:t>
          </a:r>
          <a:endParaRPr lang="en-US" sz="2000" kern="1200" dirty="0">
            <a:latin typeface="Consolas" panose="020B0609020204030204" pitchFamily="49" charset="0"/>
          </a:endParaRPr>
        </a:p>
      </dsp:txBody>
      <dsp:txXfrm>
        <a:off x="43179" y="1918801"/>
        <a:ext cx="6182680" cy="798162"/>
      </dsp:txXfrm>
    </dsp:sp>
    <dsp:sp modelId="{07DBA84C-61FF-41A5-98CC-A18758F02AD9}">
      <dsp:nvSpPr>
        <dsp:cNvPr id="0" name=""/>
        <dsp:cNvSpPr/>
      </dsp:nvSpPr>
      <dsp:spPr>
        <a:xfrm>
          <a:off x="0" y="2811982"/>
          <a:ext cx="6269038" cy="884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Consolas" panose="020B0609020204030204" pitchFamily="49" charset="0"/>
            </a:rPr>
            <a:t>$ git checkout –b xyz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Consolas" panose="020B0609020204030204" pitchFamily="49" charset="0"/>
            </a:rPr>
            <a:t> # creates new branch and makes active.</a:t>
          </a:r>
          <a:endParaRPr lang="en-US" sz="2000" kern="1200" dirty="0">
            <a:latin typeface="Consolas" panose="020B0609020204030204" pitchFamily="49" charset="0"/>
          </a:endParaRPr>
        </a:p>
      </dsp:txBody>
      <dsp:txXfrm>
        <a:off x="43179" y="2855161"/>
        <a:ext cx="6182680" cy="798162"/>
      </dsp:txXfrm>
    </dsp:sp>
    <dsp:sp modelId="{161B2246-B425-4CAA-A659-DD30E4A1D9FE}">
      <dsp:nvSpPr>
        <dsp:cNvPr id="0" name=""/>
        <dsp:cNvSpPr/>
      </dsp:nvSpPr>
      <dsp:spPr>
        <a:xfrm>
          <a:off x="0" y="3748342"/>
          <a:ext cx="6269038" cy="884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Consolas" panose="020B0609020204030204" pitchFamily="49" charset="0"/>
            </a:rPr>
            <a:t>$ git merge issue123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Consolas" panose="020B0609020204030204" pitchFamily="49" charset="0"/>
            </a:rPr>
            <a:t> # merges issue123 into current branch</a:t>
          </a:r>
          <a:endParaRPr lang="en-US" sz="2000" kern="1200" dirty="0">
            <a:latin typeface="Consolas" panose="020B0609020204030204" pitchFamily="49" charset="0"/>
          </a:endParaRPr>
        </a:p>
      </dsp:txBody>
      <dsp:txXfrm>
        <a:off x="43179" y="3791521"/>
        <a:ext cx="6182680" cy="798162"/>
      </dsp:txXfrm>
    </dsp:sp>
    <dsp:sp modelId="{D4DA0851-9AEC-4F15-B8A0-5232CD3A1620}">
      <dsp:nvSpPr>
        <dsp:cNvPr id="0" name=""/>
        <dsp:cNvSpPr/>
      </dsp:nvSpPr>
      <dsp:spPr>
        <a:xfrm>
          <a:off x="0" y="4684702"/>
          <a:ext cx="6269038" cy="884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Consolas" panose="020B0609020204030204" pitchFamily="49" charset="0"/>
            </a:rPr>
            <a:t>$ git branch –d xyz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Consolas" panose="020B0609020204030204" pitchFamily="49" charset="0"/>
            </a:rPr>
            <a:t> # deletes xyz branch</a:t>
          </a:r>
          <a:endParaRPr lang="en-US" sz="2000" kern="1200" dirty="0">
            <a:latin typeface="Consolas" panose="020B0609020204030204" pitchFamily="49" charset="0"/>
          </a:endParaRPr>
        </a:p>
      </dsp:txBody>
      <dsp:txXfrm>
        <a:off x="43179" y="4727881"/>
        <a:ext cx="6182680" cy="798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FBEE-26C1-470A-BC03-99AD169A7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0A73B-6509-42F3-9E6E-7033C6DAF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3AA82-4E89-4D43-AF18-8AF3F3D7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7C13-0013-4B0E-885B-35139A853653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0E9E7-6482-4945-BF14-E21CC951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77AB3-9528-4B97-AA38-231B6B50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3720-756A-44D7-BDD0-E25344F57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2269-3C92-41EA-96F3-1F472562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8BE9F-137D-4406-94C0-8554E6A0D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4B260-A5F4-4AB5-82B3-46661E0E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7C13-0013-4B0E-885B-35139A853653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188D3-90C6-4FA8-BF2F-CA7EF8D0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AEB9D-8C09-47AC-A24B-62E1244E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3720-756A-44D7-BDD0-E25344F57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37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873D4-955C-4E32-B74E-E82A46E22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7AFC9-1F0C-4661-B00E-8D204241B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7FF80-B0D3-4688-AE9D-06A21F30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7C13-0013-4B0E-885B-35139A853653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96940-2066-4D1B-B353-DB203F6BA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98D69-A8CB-4B99-834F-31829E22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3720-756A-44D7-BDD0-E25344F57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96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DB01-B19C-44D6-AD82-9DC7BEE2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E8587-440E-4660-871D-43882B8DC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C3F47-7877-4F3E-8D52-5917E791E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7C13-0013-4B0E-885B-35139A853653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6BFC6-8DC2-48F0-9427-0B483C19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EE18-DF7D-4E48-967A-AB815E44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3720-756A-44D7-BDD0-E25344F57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70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9B0A-A46E-428A-9E1C-080EBBBC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63F8A-477B-449E-AD0E-782594C12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59DA4-A71E-4B38-9C1A-E2B7063C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7C13-0013-4B0E-885B-35139A853653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0B187-D0C0-4A85-B948-4FFDB214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8FD4D-9D58-4E31-BA0D-5CD9FD48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3720-756A-44D7-BDD0-E25344F57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84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66BE-0564-4844-9E0E-E0814D23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EEDDF-E069-47A7-BF85-2FA6644B0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EA9AC-8EF0-40F0-919A-7B8108B6B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3A562-1E95-4D72-8F3C-0CEC62AB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7C13-0013-4B0E-885B-35139A853653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38F14-AA30-4E15-93F1-AFE87E0BC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91A1F-0A3B-4463-A5A2-1CE3E32D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3720-756A-44D7-BDD0-E25344F57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56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D965E-B6CF-4CF3-B9FD-8920FAEC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53527-8633-405C-9EEB-2AF6569FD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6D8B0-3CAE-49C9-8EF7-56FFE2F27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8E6660-83CC-4EEF-860D-549C305E8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AD1BBA-96C6-4BCD-A618-CF47059AD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D23E0-3694-4059-9843-ECD57E927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7C13-0013-4B0E-885B-35139A853653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2C93E1-A355-44F3-A0CD-D4F81214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636BB7-C4BC-48CC-8839-B8882A60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3720-756A-44D7-BDD0-E25344F57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72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2BD5-30B0-4885-B557-E94364C2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C8DD1D-6EB6-493C-82D4-5F430B47A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7C13-0013-4B0E-885B-35139A853653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252C6-C458-41C2-BD91-FF52C926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56E88-07C3-4F58-9FE4-493A46A4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3720-756A-44D7-BDD0-E25344F57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94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93883-B95D-49B6-A0CF-583CE426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7C13-0013-4B0E-885B-35139A853653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78765-EDDB-43AF-AB7E-EE0E3D47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A70D3-2502-4646-BA0B-34220E66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3720-756A-44D7-BDD0-E25344F57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15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BEA63-3DA0-418B-BF8B-A8FF781D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ED00D-9266-47D9-B922-02AA47EA2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20375-94B0-4E85-A86C-335293FC0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1CDE2-4778-4DE0-A1C3-B6A93DA8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7C13-0013-4B0E-885B-35139A853653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ED9C7-BD89-406E-93C0-02F52FF5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587A4-94AE-42FC-B8B8-BEE7804D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3720-756A-44D7-BDD0-E25344F57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69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AC4D-7D2D-4187-ADCA-4939297A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363713-94CC-425B-92AA-571A83CEB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C507D-AB59-4E65-8F9B-D2529F22B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0677E-8558-4C0D-AD58-133FD678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7C13-0013-4B0E-885B-35139A853653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2F350-7208-4503-A7A4-51FC8AB4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0FE08-FD26-4185-ABA6-F53CB8597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3720-756A-44D7-BDD0-E25344F57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75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996084-7C3F-46B6-8BAE-D97DF7DC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D367B-576C-4046-AB66-0B48B9703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EDBAD-D654-4D16-9815-72691EE04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77C13-0013-4B0E-885B-35139A853653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690A-0D96-4E99-901C-2F68F731E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12856-D68F-4FB0-B3DB-5C71FA3A1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D3720-756A-44D7-BDD0-E25344F57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78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downloa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2" name="Rectangle 11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8B4E8-5A96-4B76-A2C8-AA46093BB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chemeClr val="bg2"/>
                </a:solidFill>
              </a:rPr>
              <a:t>Git Demo</a:t>
            </a:r>
          </a:p>
        </p:txBody>
      </p:sp>
    </p:spTree>
    <p:extLst>
      <p:ext uri="{BB962C8B-B14F-4D97-AF65-F5344CB8AC3E}">
        <p14:creationId xmlns:p14="http://schemas.microsoft.com/office/powerpoint/2010/main" val="4014508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D88F7-4C86-4EF5-A384-DB1AA0411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021" y="712269"/>
            <a:ext cx="3919254" cy="550226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Summary Of Commands</a:t>
            </a:r>
            <a:endParaRPr lang="en-IN" b="1" dirty="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902580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9365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9ACC69-ADF2-492B-84C5-EA2CC16071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DAFFD3E-231F-4D10-9EE7-FF40EE2D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Usage of diff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D95E1-C0C9-467C-8170-D764D7C8E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 fontScale="92500" lnSpcReduction="10000"/>
          </a:bodyPr>
          <a:lstStyle/>
          <a:p>
            <a:r>
              <a:rPr lang="en-IN" sz="1700" dirty="0">
                <a:solidFill>
                  <a:srgbClr val="FFFFFF"/>
                </a:solidFill>
                <a:latin typeface="Consolas" panose="020B0609020204030204" pitchFamily="49" charset="0"/>
              </a:rPr>
              <a:t>$ git checkout -b branchname </a:t>
            </a:r>
          </a:p>
          <a:p>
            <a:pPr marL="0" indent="0">
              <a:buNone/>
            </a:pPr>
            <a:r>
              <a:rPr lang="en-IN" sz="1700" dirty="0">
                <a:solidFill>
                  <a:srgbClr val="FFFFFF"/>
                </a:solidFill>
                <a:latin typeface="Consolas" panose="020B0609020204030204" pitchFamily="49" charset="0"/>
              </a:rPr>
              <a:t>	# creates branch  and makes the branch active</a:t>
            </a:r>
          </a:p>
          <a:p>
            <a:r>
              <a:rPr lang="en-IN" sz="1700" dirty="0">
                <a:solidFill>
                  <a:srgbClr val="FFFFFF"/>
                </a:solidFill>
                <a:latin typeface="Consolas" panose="020B0609020204030204" pitchFamily="49" charset="0"/>
              </a:rPr>
              <a:t>$ git branch -d branchname </a:t>
            </a:r>
          </a:p>
          <a:p>
            <a:pPr marL="0" indent="0">
              <a:buNone/>
            </a:pPr>
            <a:r>
              <a:rPr lang="en-IN" sz="1700" dirty="0">
                <a:solidFill>
                  <a:srgbClr val="FFFFFF"/>
                </a:solidFill>
                <a:latin typeface="Consolas" panose="020B0609020204030204" pitchFamily="49" charset="0"/>
              </a:rPr>
              <a:t>	#  deletes the branch</a:t>
            </a:r>
          </a:p>
          <a:p>
            <a:r>
              <a:rPr lang="en-IN" sz="1700" dirty="0">
                <a:solidFill>
                  <a:srgbClr val="FFFFFF"/>
                </a:solidFill>
                <a:latin typeface="Consolas" panose="020B0609020204030204" pitchFamily="49" charset="0"/>
              </a:rPr>
              <a:t>$git difftool HEAD HEAD~1   </a:t>
            </a:r>
          </a:p>
          <a:p>
            <a:pPr marL="0" indent="0">
              <a:buNone/>
            </a:pPr>
            <a:r>
              <a:rPr lang="en-IN" sz="1700" dirty="0">
                <a:solidFill>
                  <a:srgbClr val="FFFFFF"/>
                </a:solidFill>
                <a:latin typeface="Consolas" panose="020B0609020204030204" pitchFamily="49" charset="0"/>
              </a:rPr>
              <a:t>	#  Where HEAD is recent commit</a:t>
            </a:r>
          </a:p>
          <a:p>
            <a:r>
              <a:rPr lang="en-IN" sz="1700" dirty="0">
                <a:solidFill>
                  <a:srgbClr val="FFFFFF"/>
                </a:solidFill>
                <a:latin typeface="Consolas" panose="020B0609020204030204" pitchFamily="49" charset="0"/>
              </a:rPr>
              <a:t>$git difftool HEAD~1 HEAD~2</a:t>
            </a:r>
          </a:p>
          <a:p>
            <a:r>
              <a:rPr lang="en-IN" sz="1700" dirty="0">
                <a:solidFill>
                  <a:srgbClr val="FFFFFF"/>
                </a:solidFill>
                <a:latin typeface="Consolas" panose="020B0609020204030204" pitchFamily="49" charset="0"/>
              </a:rPr>
              <a:t>$ git log</a:t>
            </a:r>
          </a:p>
          <a:p>
            <a:r>
              <a:rPr lang="en-IN" sz="1700" dirty="0">
                <a:solidFill>
                  <a:srgbClr val="FFFFFF"/>
                </a:solidFill>
                <a:latin typeface="Consolas" panose="020B0609020204030204" pitchFamily="49" charset="0"/>
              </a:rPr>
              <a:t>$ git difftool logid1 logid2 </a:t>
            </a:r>
          </a:p>
          <a:p>
            <a:pPr marL="0" indent="0">
              <a:buNone/>
            </a:pPr>
            <a:r>
              <a:rPr lang="en-IN" sz="1700" dirty="0">
                <a:solidFill>
                  <a:srgbClr val="FFFFFF"/>
                </a:solidFill>
                <a:latin typeface="Consolas" panose="020B0609020204030204" pitchFamily="49" charset="0"/>
              </a:rPr>
              <a:t>	#  When we have more commits instead of counting heads  we can directly compare the logid’s.</a:t>
            </a:r>
          </a:p>
          <a:p>
            <a:r>
              <a:rPr lang="en-US" sz="1700" dirty="0">
                <a:solidFill>
                  <a:srgbClr val="FFFFFF"/>
                </a:solidFill>
                <a:latin typeface="Consolas" panose="020B0609020204030204" pitchFamily="49" charset="0"/>
              </a:rPr>
              <a:t>$git reset --hard  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FFFFF"/>
                </a:solidFill>
                <a:latin typeface="Consolas" panose="020B0609020204030204" pitchFamily="49" charset="0"/>
              </a:rPr>
              <a:t>	#reverting uncommited changes</a:t>
            </a:r>
            <a:endParaRPr lang="en-IN" sz="17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032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9ACC69-ADF2-492B-84C5-EA2CC16071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5D7EA-79B8-480D-87CE-73629B0D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FFFFFF"/>
                </a:solidFill>
              </a:rPr>
              <a:t>				The End</a:t>
            </a:r>
          </a:p>
          <a:p>
            <a:pPr marL="0" indent="0">
              <a:buNone/>
            </a:pPr>
            <a:endParaRPr lang="en-IN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929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584B-E538-4A72-9273-72CB65BF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/>
              <a:t>Agenda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4271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517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9ACC69-ADF2-492B-84C5-EA2CC16071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F3FEF8E-3676-49F9-9EDE-CFDF2A56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FFFF"/>
                </a:solidFill>
              </a:rPr>
              <a:t>Version Control Systems</a:t>
            </a:r>
            <a:br>
              <a:rPr lang="en-US" dirty="0"/>
            </a:b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F1076-2791-4287-A67E-DAFCFB855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r>
              <a:rPr lang="en-US" altLang="en-US" sz="2200" dirty="0">
                <a:solidFill>
                  <a:srgbClr val="FFFFFF"/>
                </a:solidFill>
              </a:rPr>
              <a:t>Version control (or revision control, or source control) is all about managing multiple versions of documents, programs, web sites, etc.</a:t>
            </a:r>
          </a:p>
          <a:p>
            <a:pPr lvl="1"/>
            <a:r>
              <a:rPr lang="en-US" altLang="en-US" sz="2200" dirty="0">
                <a:solidFill>
                  <a:srgbClr val="FFFFFF"/>
                </a:solidFill>
              </a:rPr>
              <a:t>Almost all “real” projects use some kind of version control</a:t>
            </a:r>
          </a:p>
          <a:p>
            <a:pPr lvl="1"/>
            <a:r>
              <a:rPr lang="en-US" altLang="en-US" sz="2200" dirty="0">
                <a:solidFill>
                  <a:srgbClr val="FFFFFF"/>
                </a:solidFill>
              </a:rPr>
              <a:t>Essential for team projects, but also very useful for individual projects</a:t>
            </a:r>
          </a:p>
          <a:p>
            <a:r>
              <a:rPr lang="en-US" altLang="en-US" sz="2200" dirty="0">
                <a:solidFill>
                  <a:srgbClr val="FFFFFF"/>
                </a:solidFill>
              </a:rPr>
              <a:t>Some well-known version control systems are CVS, Subversion, Mercurial and Git</a:t>
            </a:r>
          </a:p>
          <a:p>
            <a:pPr lvl="1"/>
            <a:r>
              <a:rPr lang="en-US" altLang="en-US" sz="2200" dirty="0">
                <a:solidFill>
                  <a:srgbClr val="FFFFFF"/>
                </a:solidFill>
              </a:rPr>
              <a:t>CVS and Subversion use a “central” repository; users “check out” files, work on them, and “check them in”</a:t>
            </a:r>
          </a:p>
          <a:p>
            <a:pPr lvl="1"/>
            <a:r>
              <a:rPr lang="en-US" altLang="en-US" sz="2200" dirty="0">
                <a:solidFill>
                  <a:srgbClr val="FFFFFF"/>
                </a:solidFill>
              </a:rPr>
              <a:t>Mercurial and Git treat all repositories as equal</a:t>
            </a:r>
          </a:p>
          <a:p>
            <a:r>
              <a:rPr lang="en-US" altLang="en-US" sz="2200" dirty="0">
                <a:solidFill>
                  <a:srgbClr val="FFFFFF"/>
                </a:solidFill>
              </a:rPr>
              <a:t>Distributed systems like Mercurial and Git are newer and are gradually replacing centralized systems like CVS and Subversion</a:t>
            </a:r>
            <a:endParaRPr lang="en-IN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65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090E-D463-4545-8347-088F61F29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/>
              <a:t>Why Git?</a:t>
            </a:r>
            <a:endParaRPr lang="en-IN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4981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4316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89ACC69-ADF2-492B-84C5-EA2CC16071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AE495E-2AAF-4BC1-87A5-331009D828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504002F-5B77-4C59-87AC-BA0464CF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Download and install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AD898-06A2-4414-AB5A-5F9E87F86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solidFill>
                  <a:srgbClr val="FFFFFF"/>
                </a:solidFill>
              </a:rPr>
              <a:t>Here’s the standard one:</a:t>
            </a:r>
            <a:br>
              <a:rPr lang="en-US" altLang="en-US" sz="2400" dirty="0">
                <a:solidFill>
                  <a:srgbClr val="FFFFFF"/>
                </a:solidFill>
              </a:rPr>
            </a:br>
            <a:r>
              <a:rPr lang="en-US" altLang="en-US" sz="2400" dirty="0">
                <a:solidFill>
                  <a:srgbClr val="FFFFFF"/>
                </a:solidFill>
                <a:highlight>
                  <a:srgbClr val="00FF00"/>
                </a:highlight>
                <a:hlinkClick r:id="rId2"/>
              </a:rPr>
              <a:t>http://git-scm.com/downloads</a:t>
            </a:r>
            <a:endParaRPr lang="en-US" altLang="en-US" sz="2400" dirty="0">
              <a:solidFill>
                <a:srgbClr val="FFFFFF"/>
              </a:solidFill>
              <a:highlight>
                <a:srgbClr val="00FF00"/>
              </a:highlight>
            </a:endParaRPr>
          </a:p>
          <a:p>
            <a:r>
              <a:rPr lang="en-US" altLang="en-US" sz="2400" dirty="0">
                <a:solidFill>
                  <a:srgbClr val="FFFFFF"/>
                </a:solidFill>
              </a:rPr>
              <a:t>Note: Git is primarily a command-line tool</a:t>
            </a:r>
          </a:p>
          <a:p>
            <a:r>
              <a:rPr lang="en-US" altLang="en-US" sz="2400" dirty="0">
                <a:solidFill>
                  <a:srgbClr val="FFFFFF"/>
                </a:solidFill>
              </a:rPr>
              <a:t>I prefer GUIs over command-line tools, but…</a:t>
            </a:r>
          </a:p>
          <a:p>
            <a:r>
              <a:rPr lang="en-US" altLang="en-US" sz="2400" dirty="0">
                <a:solidFill>
                  <a:srgbClr val="FFFFFF"/>
                </a:solidFill>
              </a:rPr>
              <a:t>The GIT GUIs are more trouble than they are worth</a:t>
            </a:r>
          </a:p>
          <a:p>
            <a:endParaRPr lang="en-IN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564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E89ACC69-ADF2-492B-84C5-EA2CC16071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F49559A-FFAD-4072-A4C4-B5BAFB548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 altLang="en-US" sz="3700">
                <a:solidFill>
                  <a:srgbClr val="FFFFFF"/>
                </a:solidFill>
              </a:rPr>
              <a:t>Introduce yourself to Git</a:t>
            </a:r>
            <a:br>
              <a:rPr lang="en-US" altLang="en-US" sz="3700">
                <a:solidFill>
                  <a:srgbClr val="FFFFFF"/>
                </a:solidFill>
              </a:rPr>
            </a:br>
            <a:endParaRPr lang="en-IN" sz="37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11B45-7F20-4FB7-80CC-CB67E6071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solidFill>
                  <a:srgbClr val="FFFFFF"/>
                </a:solidFill>
              </a:rPr>
              <a:t>Enter these lines (with appropriate changes):</a:t>
            </a:r>
          </a:p>
          <a:p>
            <a:pPr lvl="1"/>
            <a:r>
              <a:rPr lang="en-US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git config --global user.name “abc"</a:t>
            </a:r>
          </a:p>
          <a:p>
            <a:pPr lvl="1"/>
            <a:r>
              <a:rPr lang="en-US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git config --global user.email abc@gmail.com</a:t>
            </a:r>
          </a:p>
          <a:p>
            <a:r>
              <a:rPr lang="en-US" altLang="en-US" sz="2400" dirty="0">
                <a:solidFill>
                  <a:srgbClr val="FFFFFF"/>
                </a:solidFill>
              </a:rPr>
              <a:t>You only need to do this once</a:t>
            </a:r>
            <a:br>
              <a:rPr lang="en-US" altLang="en-US" sz="2400" dirty="0">
                <a:solidFill>
                  <a:srgbClr val="FFFFFF"/>
                </a:solidFill>
              </a:rPr>
            </a:br>
            <a:endParaRPr lang="en-US" altLang="en-US" sz="2400" dirty="0">
              <a:solidFill>
                <a:srgbClr val="FFFFFF"/>
              </a:solidFill>
            </a:endParaRPr>
          </a:p>
          <a:p>
            <a:r>
              <a:rPr lang="en-US" altLang="en-US" sz="2400" dirty="0">
                <a:solidFill>
                  <a:srgbClr val="FFFFFF"/>
                </a:solidFill>
              </a:rPr>
              <a:t>If you want to use a different name/email address for a particular project, you can change it for just that project</a:t>
            </a:r>
          </a:p>
          <a:p>
            <a:pPr lvl="1"/>
            <a:r>
              <a:rPr lang="en-US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cd</a:t>
            </a:r>
            <a:r>
              <a:rPr lang="en-US" altLang="en-US" dirty="0">
                <a:solidFill>
                  <a:srgbClr val="FFFFFF"/>
                </a:solidFill>
              </a:rPr>
              <a:t> to the project directory</a:t>
            </a:r>
          </a:p>
          <a:p>
            <a:pPr lvl="1"/>
            <a:r>
              <a:rPr lang="en-US" altLang="en-US" dirty="0">
                <a:solidFill>
                  <a:srgbClr val="FFFFFF"/>
                </a:solidFill>
              </a:rPr>
              <a:t>Use the above commands, but leave out the </a:t>
            </a:r>
            <a:r>
              <a:rPr lang="en-US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--global</a:t>
            </a:r>
          </a:p>
          <a:p>
            <a:endParaRPr lang="en-IN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98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9ACC69-ADF2-492B-84C5-EA2CC16071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F558ED2-805B-404A-BEFC-2537199F4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361138"/>
            <a:ext cx="10410524" cy="1193533"/>
          </a:xfrm>
        </p:spPr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FFFFFF"/>
                </a:solidFill>
              </a:rPr>
              <a:t>Create a repository</a:t>
            </a:r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1FB35-2008-4FE0-897B-E2B58D0F0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1567378"/>
            <a:ext cx="10410524" cy="412678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SzPct val="100000"/>
              <a:buFont typeface="Times New Roman" panose="02020603050405020304" pitchFamily="18" charset="0"/>
              <a:buAutoNum type="arabicPeriod"/>
            </a:pPr>
            <a:r>
              <a:rPr lang="en-US" altLang="en-US" sz="2200" dirty="0">
                <a:solidFill>
                  <a:srgbClr val="FFFFFF"/>
                </a:solidFill>
                <a:latin typeface="Consolas" panose="020B0609020204030204" pitchFamily="49" charset="0"/>
              </a:rPr>
              <a:t>cd</a:t>
            </a:r>
            <a:r>
              <a:rPr lang="en-US" altLang="en-US" sz="2200" dirty="0">
                <a:solidFill>
                  <a:srgbClr val="FFFFFF"/>
                </a:solidFill>
              </a:rPr>
              <a:t>  to the project directory you want to use</a:t>
            </a:r>
          </a:p>
          <a:p>
            <a:pPr marL="514350" indent="-514350">
              <a:buSzPct val="100000"/>
              <a:buFont typeface="Times New Roman" panose="02020603050405020304" pitchFamily="18" charset="0"/>
              <a:buAutoNum type="arabicPeriod"/>
            </a:pPr>
            <a:r>
              <a:rPr lang="en-US" altLang="en-US" sz="2200" dirty="0">
                <a:solidFill>
                  <a:srgbClr val="FFFFFF"/>
                </a:solidFill>
              </a:rPr>
              <a:t>To initialize git repository locally type :</a:t>
            </a:r>
          </a:p>
          <a:p>
            <a:pPr marL="457200" lvl="1" indent="0">
              <a:buSzPct val="100000"/>
              <a:buNone/>
            </a:pPr>
            <a:r>
              <a:rPr lang="en-US" alt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 $  git init</a:t>
            </a:r>
          </a:p>
          <a:p>
            <a:pPr lvl="1"/>
            <a:r>
              <a:rPr lang="en-US" altLang="en-US" sz="2200" dirty="0">
                <a:solidFill>
                  <a:srgbClr val="FFFFFF"/>
                </a:solidFill>
              </a:rPr>
              <a:t>The repository is a subdirectory named .git containing various files</a:t>
            </a:r>
          </a:p>
          <a:p>
            <a:pPr lvl="1"/>
            <a:r>
              <a:rPr lang="en-US" altLang="en-US" sz="2200" dirty="0">
                <a:solidFill>
                  <a:srgbClr val="FFFFFF"/>
                </a:solidFill>
              </a:rPr>
              <a:t>The dot indicates a “hidden” directory</a:t>
            </a:r>
          </a:p>
          <a:p>
            <a:pPr lvl="1"/>
            <a:r>
              <a:rPr lang="en-US" altLang="en-US" sz="2200" dirty="0">
                <a:solidFill>
                  <a:srgbClr val="FFFFFF"/>
                </a:solidFill>
              </a:rPr>
              <a:t>You do not need to work directly with the contents of that directory; various git commands do that for you</a:t>
            </a:r>
          </a:p>
          <a:p>
            <a:pPr marL="400050" lvl="1" indent="0">
              <a:buSzPct val="100000"/>
              <a:buNone/>
            </a:pPr>
            <a:endParaRPr lang="en-US" altLang="en-US" sz="2200" dirty="0">
              <a:solidFill>
                <a:srgbClr val="FFFFFF"/>
              </a:solidFill>
            </a:endParaRPr>
          </a:p>
          <a:p>
            <a:pPr marL="514350" indent="-514350">
              <a:buSzPct val="100000"/>
              <a:buFont typeface="Times New Roman" panose="02020603050405020304" pitchFamily="18" charset="0"/>
              <a:buAutoNum type="arabicPeriod"/>
            </a:pPr>
            <a:r>
              <a:rPr lang="en-US" altLang="en-US" sz="2200" dirty="0">
                <a:solidFill>
                  <a:srgbClr val="FFFFFF"/>
                </a:solidFill>
              </a:rPr>
              <a:t>To add files to the git stage type </a:t>
            </a:r>
          </a:p>
          <a:p>
            <a:pPr marL="0" indent="0">
              <a:buSzPct val="100000"/>
              <a:buNone/>
            </a:pPr>
            <a:r>
              <a:rPr lang="en-US" altLang="en-US" sz="22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$ git add .</a:t>
            </a:r>
          </a:p>
          <a:p>
            <a:pPr marL="400050" lvl="1" indent="0">
              <a:buSzPct val="100000"/>
              <a:buNone/>
            </a:pPr>
            <a:r>
              <a:rPr lang="en-US" altLang="en-US" sz="2200" dirty="0">
                <a:solidFill>
                  <a:srgbClr val="FFFFFF"/>
                </a:solidFill>
              </a:rPr>
              <a:t>   This adds all your current files to the repository</a:t>
            </a:r>
          </a:p>
          <a:p>
            <a:pPr marL="400050" lvl="1" indent="0">
              <a:buSzPct val="100000"/>
              <a:buNone/>
            </a:pPr>
            <a:endParaRPr lang="en-US" altLang="en-US" sz="2200" dirty="0">
              <a:solidFill>
                <a:srgbClr val="FFFFFF"/>
              </a:solidFill>
            </a:endParaRPr>
          </a:p>
          <a:p>
            <a:pPr marL="0" indent="0">
              <a:buSzPct val="100000"/>
              <a:buNone/>
            </a:pPr>
            <a:r>
              <a:rPr lang="en-US" altLang="en-US" sz="2200" dirty="0">
                <a:solidFill>
                  <a:srgbClr val="FFFFFF"/>
                </a:solidFill>
              </a:rPr>
              <a:t>4.       To commit type </a:t>
            </a:r>
          </a:p>
          <a:p>
            <a:pPr marL="0" indent="0">
              <a:buSzPct val="100000"/>
              <a:buNone/>
            </a:pPr>
            <a:r>
              <a:rPr lang="en-US" altLang="en-US" sz="22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$ git commit –m "Initial commit"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FFFFFF"/>
                </a:solidFill>
              </a:rPr>
              <a:t>          This commits the code locally with newly added files.</a:t>
            </a:r>
          </a:p>
        </p:txBody>
      </p:sp>
    </p:spTree>
    <p:extLst>
      <p:ext uri="{BB962C8B-B14F-4D97-AF65-F5344CB8AC3E}">
        <p14:creationId xmlns:p14="http://schemas.microsoft.com/office/powerpoint/2010/main" val="73600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9ACC69-ADF2-492B-84C5-EA2CC16071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BF72DBA-08F1-4FC5-A0AC-DB397E255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 altLang="en-US" sz="3700" b="1" dirty="0">
                <a:solidFill>
                  <a:srgbClr val="FFFFFF"/>
                </a:solidFill>
              </a:rPr>
              <a:t>Making commits</a:t>
            </a:r>
            <a:br>
              <a:rPr lang="en-IN" sz="3700" b="1" dirty="0">
                <a:solidFill>
                  <a:srgbClr val="FFFFFF"/>
                </a:solidFill>
              </a:rPr>
            </a:br>
            <a:endParaRPr lang="en-IN" sz="37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D06F6-7CB5-4B08-A1A4-C0AFDF1C3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1611269"/>
            <a:ext cx="10410524" cy="4126782"/>
          </a:xfrm>
        </p:spPr>
        <p:txBody>
          <a:bodyPr>
            <a:normAutofit/>
          </a:bodyPr>
          <a:lstStyle/>
          <a:p>
            <a:r>
              <a:rPr lang="en-US" altLang="en-US" sz="1900" dirty="0">
                <a:solidFill>
                  <a:srgbClr val="FFFFFF"/>
                </a:solidFill>
              </a:rPr>
              <a:t>You do your work in your project directory, as usual</a:t>
            </a:r>
          </a:p>
          <a:p>
            <a:r>
              <a:rPr lang="en-US" altLang="en-US" sz="1900" dirty="0">
                <a:solidFill>
                  <a:srgbClr val="FFFFFF"/>
                </a:solidFill>
              </a:rPr>
              <a:t>If you create new files and/or folders, they are </a:t>
            </a:r>
            <a:r>
              <a:rPr lang="en-US" altLang="en-US" sz="1900" i="1" dirty="0">
                <a:solidFill>
                  <a:srgbClr val="FFFFFF"/>
                </a:solidFill>
              </a:rPr>
              <a:t>not tracked</a:t>
            </a:r>
            <a:r>
              <a:rPr lang="en-US" altLang="en-US" sz="1900" dirty="0">
                <a:solidFill>
                  <a:srgbClr val="FFFFFF"/>
                </a:solidFill>
              </a:rPr>
              <a:t> by Git unless you ask it to do so</a:t>
            </a:r>
          </a:p>
          <a:p>
            <a:pPr marL="457200" lvl="1" indent="0">
              <a:buNone/>
            </a:pPr>
            <a:r>
              <a:rPr lang="en-US" altLang="en-US" sz="1700" dirty="0">
                <a:solidFill>
                  <a:srgbClr val="FFFFFF"/>
                </a:solidFill>
                <a:latin typeface="Consolas" panose="020B0609020204030204" pitchFamily="49" charset="0"/>
              </a:rPr>
              <a:t>$ git add newFile1 newFolder1 newFolder2 newFile2</a:t>
            </a:r>
          </a:p>
          <a:p>
            <a:r>
              <a:rPr lang="en-US" altLang="en-US" sz="1900" dirty="0">
                <a:solidFill>
                  <a:srgbClr val="FFFFFF"/>
                </a:solidFill>
              </a:rPr>
              <a:t>Committing makes a “snapshot” of everything being tracked into your repository</a:t>
            </a:r>
          </a:p>
          <a:p>
            <a:pPr lvl="1"/>
            <a:r>
              <a:rPr lang="en-US" altLang="en-US" sz="1900" dirty="0">
                <a:solidFill>
                  <a:srgbClr val="FFFFFF"/>
                </a:solidFill>
              </a:rPr>
              <a:t>A message telling what you have done is required</a:t>
            </a:r>
          </a:p>
          <a:p>
            <a:pPr marL="457200" lvl="1" indent="0">
              <a:buNone/>
            </a:pPr>
            <a:r>
              <a:rPr lang="en-US" altLang="en-US" sz="1700" dirty="0">
                <a:solidFill>
                  <a:srgbClr val="FFFFFF"/>
                </a:solidFill>
                <a:latin typeface="Consolas" panose="020B0609020204030204" pitchFamily="49" charset="0"/>
              </a:rPr>
              <a:t>$ git commit –m “Description of the changes to understand by others”</a:t>
            </a:r>
          </a:p>
          <a:p>
            <a:pPr marL="457200" lvl="1" indent="0">
              <a:buNone/>
            </a:pPr>
            <a:r>
              <a:rPr lang="en-US" altLang="en-US" sz="1700" dirty="0">
                <a:solidFill>
                  <a:srgbClr val="FFFFFF"/>
                </a:solidFill>
                <a:latin typeface="Consolas" panose="020B0609020204030204" pitchFamily="49" charset="0"/>
              </a:rPr>
              <a:t>$ git commit</a:t>
            </a:r>
          </a:p>
          <a:p>
            <a:pPr lvl="2"/>
            <a:r>
              <a:rPr lang="en-US" altLang="en-US" sz="1900" dirty="0">
                <a:solidFill>
                  <a:srgbClr val="FFFFFF"/>
                </a:solidFill>
              </a:rPr>
              <a:t>This version opens an editor for you the enter the message</a:t>
            </a:r>
          </a:p>
          <a:p>
            <a:pPr lvl="2"/>
            <a:r>
              <a:rPr lang="en-US" altLang="en-US" sz="1900" dirty="0">
                <a:solidFill>
                  <a:srgbClr val="FFFFFF"/>
                </a:solidFill>
              </a:rPr>
              <a:t>To finish, save and quit the editor</a:t>
            </a:r>
          </a:p>
          <a:p>
            <a:r>
              <a:rPr lang="en-IN" sz="1900" dirty="0">
                <a:solidFill>
                  <a:srgbClr val="FFFFFF"/>
                </a:solidFill>
              </a:rPr>
              <a:t>To push the repository use command </a:t>
            </a:r>
          </a:p>
          <a:p>
            <a:pPr marL="457200" lvl="1" indent="0">
              <a:buNone/>
            </a:pPr>
            <a:r>
              <a:rPr lang="en-IN" sz="1700" dirty="0">
                <a:solidFill>
                  <a:srgbClr val="FFFFFF"/>
                </a:solidFill>
                <a:latin typeface="Consolas" panose="020B0609020204030204" pitchFamily="49" charset="0"/>
              </a:rPr>
              <a:t>$ git push -u origin </a:t>
            </a:r>
            <a:r>
              <a:rPr lang="en-IN" sz="1700" dirty="0" err="1">
                <a:solidFill>
                  <a:srgbClr val="FFFFFF"/>
                </a:solidFill>
                <a:latin typeface="Consolas" panose="020B0609020204030204" pitchFamily="49" charset="0"/>
              </a:rPr>
              <a:t>yourBranch</a:t>
            </a:r>
            <a:endParaRPr lang="en-IN" sz="17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2"/>
            <a:endParaRPr lang="en-US" altLang="en-US" sz="1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88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89ACC69-ADF2-492B-84C5-EA2CC16071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2AE495E-2AAF-4BC1-87A5-331009D828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F0846E4-C745-44E8-B828-CAB406A0E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 altLang="en-US" sz="3700" b="1" dirty="0">
                <a:solidFill>
                  <a:srgbClr val="FFFFFF"/>
                </a:solidFill>
              </a:rPr>
              <a:t>Clone a repository</a:t>
            </a:r>
            <a:br>
              <a:rPr lang="en-US" altLang="en-US" sz="3700" dirty="0">
                <a:solidFill>
                  <a:srgbClr val="FFFFFF"/>
                </a:solidFill>
              </a:rPr>
            </a:br>
            <a:endParaRPr lang="en-IN" sz="37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4C87-13CF-40D8-A2A6-170EDD849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1582008"/>
            <a:ext cx="10410524" cy="41267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</a:rPr>
              <a:t>These make an exact copy of the repository at the given URL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$ git clone </a:t>
            </a:r>
            <a:r>
              <a:rPr lang="en-US" altLang="en-US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url</a:t>
            </a:r>
            <a:endParaRPr lang="en-US" altLang="en-US" sz="2000" i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FFFFFF"/>
                </a:solidFill>
              </a:rPr>
              <a:t>         </a:t>
            </a:r>
            <a:r>
              <a:rPr lang="en-US" altLang="en-US" dirty="0" err="1">
                <a:solidFill>
                  <a:srgbClr val="FFFFFF"/>
                </a:solidFill>
              </a:rPr>
              <a:t>i.e</a:t>
            </a:r>
            <a:r>
              <a:rPr lang="en-US" altLang="en-US" dirty="0">
                <a:solidFill>
                  <a:srgbClr val="FFFFFF"/>
                </a:solidFill>
              </a:rPr>
              <a:t> </a:t>
            </a:r>
            <a:r>
              <a:rPr lang="en-US" alt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$ </a:t>
            </a:r>
            <a:r>
              <a:rPr lang="en-US" alt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git clone git://github.com/git-demo/git-demo.git</a:t>
            </a:r>
            <a:endParaRPr lang="en-US" altLang="en-US" sz="2400" dirty="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FFFFF"/>
                </a:solidFill>
              </a:rPr>
              <a:t>  Once we clone the repository , to see the current branch just run the below    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FFFF"/>
                </a:solidFill>
              </a:rPr>
              <a:t>      command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      $ git  branch</a:t>
            </a:r>
          </a:p>
        </p:txBody>
      </p:sp>
    </p:spTree>
    <p:extLst>
      <p:ext uri="{BB962C8B-B14F-4D97-AF65-F5344CB8AC3E}">
        <p14:creationId xmlns:p14="http://schemas.microsoft.com/office/powerpoint/2010/main" val="226832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</TotalTime>
  <Words>605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Git Demo</vt:lpstr>
      <vt:lpstr>Agenda</vt:lpstr>
      <vt:lpstr>Version Control Systems </vt:lpstr>
      <vt:lpstr>Why Git?</vt:lpstr>
      <vt:lpstr>Download and install Git</vt:lpstr>
      <vt:lpstr>Introduce yourself to Git </vt:lpstr>
      <vt:lpstr>Create a repository</vt:lpstr>
      <vt:lpstr>Making commits </vt:lpstr>
      <vt:lpstr>Clone a repository </vt:lpstr>
      <vt:lpstr>Summary Of Commands</vt:lpstr>
      <vt:lpstr>Usage of diff tool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Demo</dc:title>
  <dc:creator>Sriramamurthy Popuri</dc:creator>
  <cp:lastModifiedBy>Sriramamurthy Popuri</cp:lastModifiedBy>
  <cp:revision>71</cp:revision>
  <dcterms:created xsi:type="dcterms:W3CDTF">2018-02-08T10:55:34Z</dcterms:created>
  <dcterms:modified xsi:type="dcterms:W3CDTF">2018-02-12T08:39:53Z</dcterms:modified>
</cp:coreProperties>
</file>