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864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864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89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864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864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89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37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Some header here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Some content here.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WTF?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What the hell s gong on?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1234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asdf</a:t>
            </a:r>
            <a:endParaRPr/>
          </a:p>
        </p:txBody>
      </p:sp>
      <p:graphicFrame>
        <p:nvGraphicFramePr>
          <p:cNvPr id="72" name="Table 3"/>
          <p:cNvGraphicFramePr/>
          <p:nvPr/>
        </p:nvGraphicFramePr>
        <p:xfrm>
          <a:off x="2541960" y="3827160"/>
          <a:ext cx="5075280" cy="73188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36612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34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6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36612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