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19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FCA1-6601-C943-AA02-89F09BE97B9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CC776-B9E2-A542-BC9C-74AEFDF0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68454"/>
              </p:ext>
            </p:extLst>
          </p:nvPr>
        </p:nvGraphicFramePr>
        <p:xfrm>
          <a:off x="0" y="0"/>
          <a:ext cx="9144002" cy="6855365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1298825">
                  <a:extLst>
                    <a:ext uri="{9D8B030D-6E8A-4147-A177-3AD203B41FA5}">
                      <a16:colId xmlns:a16="http://schemas.microsoft.com/office/drawing/2014/main" val="3049745298"/>
                    </a:ext>
                  </a:extLst>
                </a:gridCol>
                <a:gridCol w="5977046">
                  <a:extLst>
                    <a:ext uri="{9D8B030D-6E8A-4147-A177-3AD203B41FA5}">
                      <a16:colId xmlns:a16="http://schemas.microsoft.com/office/drawing/2014/main" val="3141381812"/>
                    </a:ext>
                  </a:extLst>
                </a:gridCol>
                <a:gridCol w="1868131">
                  <a:extLst>
                    <a:ext uri="{9D8B030D-6E8A-4147-A177-3AD203B41FA5}">
                      <a16:colId xmlns:a16="http://schemas.microsoft.com/office/drawing/2014/main" val="2516319591"/>
                    </a:ext>
                  </a:extLst>
                </a:gridCol>
              </a:tblGrid>
              <a:tr h="208368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extLst>
                  <a:ext uri="{0D108BD9-81ED-4DB2-BD59-A6C34878D82A}">
                    <a16:rowId xmlns:a16="http://schemas.microsoft.com/office/drawing/2014/main" val="1094461806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 22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and course overview.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Getting started with Google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Colab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4527875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 29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for beginners (packages, data structures, file paths, operators, functions, loops etc.).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329571202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5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is an image? Metadata. Reading and writing multiband images. Compression.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(NB. Labor Day 5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Sept: No Class)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287750248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 12</a:t>
                      </a:r>
                      <a:r>
                        <a:rPr lang="en-US" sz="1400" b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Coordinate Reference Systems. Image reprojection.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824917692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 19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satellite imagery via API scripting.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5139219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26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Clipping (from single images to looping over multiple images).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85921381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3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enhancement.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930035529"/>
                  </a:ext>
                </a:extLst>
              </a:tr>
              <a:tr h="208368">
                <a:tc gridSpan="3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Break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986344043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17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Histograms and panel plots (Matplotlib).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62366649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24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 version control.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233390585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31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from imagery.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22627347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(manipulation of spatial imagery layers and data). Coursework planning.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536298045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14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using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functions and tools.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73517362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165365623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time. Coursework submission.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509286896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Finals: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 5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Finals week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65147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20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247</Words>
  <Application>Microsoft Office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John Oughton</dc:creator>
  <cp:lastModifiedBy>Anonymous</cp:lastModifiedBy>
  <cp:revision>19</cp:revision>
  <dcterms:created xsi:type="dcterms:W3CDTF">2022-01-24T16:19:39Z</dcterms:created>
  <dcterms:modified xsi:type="dcterms:W3CDTF">2022-08-17T19:44:05Z</dcterms:modified>
</cp:coreProperties>
</file>