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97" d="100"/>
          <a:sy n="97" d="100"/>
        </p:scale>
        <p:origin x="19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5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DFCA1-6601-C943-AA02-89F09BE97B9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DB21-DB1C-1141-BD63-22BCBA984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CC776-B9E2-A542-BC9C-74AEFDF04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05723"/>
              </p:ext>
            </p:extLst>
          </p:nvPr>
        </p:nvGraphicFramePr>
        <p:xfrm>
          <a:off x="0" y="0"/>
          <a:ext cx="9144002" cy="6858001"/>
        </p:xfrm>
        <a:graphic>
          <a:graphicData uri="http://schemas.openxmlformats.org/drawingml/2006/table">
            <a:tbl>
              <a:tblPr firstRow="1" bandRow="1" bandCol="1">
                <a:tableStyleId>{F2DE63D5-997A-4646-A377-4702673A728D}</a:tableStyleId>
              </a:tblPr>
              <a:tblGrid>
                <a:gridCol w="1298825">
                  <a:extLst>
                    <a:ext uri="{9D8B030D-6E8A-4147-A177-3AD203B41FA5}">
                      <a16:colId xmlns:a16="http://schemas.microsoft.com/office/drawing/2014/main" val="3049745298"/>
                    </a:ext>
                  </a:extLst>
                </a:gridCol>
                <a:gridCol w="5977046">
                  <a:extLst>
                    <a:ext uri="{9D8B030D-6E8A-4147-A177-3AD203B41FA5}">
                      <a16:colId xmlns:a16="http://schemas.microsoft.com/office/drawing/2014/main" val="3141381812"/>
                    </a:ext>
                  </a:extLst>
                </a:gridCol>
                <a:gridCol w="1868131">
                  <a:extLst>
                    <a:ext uri="{9D8B030D-6E8A-4147-A177-3AD203B41FA5}">
                      <a16:colId xmlns:a16="http://schemas.microsoft.com/office/drawing/2014/main" val="2516319591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extLst>
                  <a:ext uri="{0D108BD9-81ED-4DB2-BD59-A6C34878D82A}">
                    <a16:rowId xmlns:a16="http://schemas.microsoft.com/office/drawing/2014/main" val="10944618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24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and course overview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Installing Anaconda +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Jupyter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notebooks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452787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 31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for total beginners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2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3295712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satellite imagery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(Including API scripting)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28775024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Feb 14</a:t>
                      </a:r>
                      <a:r>
                        <a:rPr lang="en-US" sz="1400" b="1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 to feature extraction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(via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numpy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rasterio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geopandas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82491769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OpenCV  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(Reading, writing, basic core operations etc.)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4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48513921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 in OpenCV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Colorspaces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transformations, histograms etc.)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5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8592138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7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Feature/object detection in OpenCV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(Basic feature detection examples and extraction)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6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930035529"/>
                  </a:ext>
                </a:extLst>
              </a:tr>
              <a:tr h="214313">
                <a:tc gridSpan="3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Recess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98634404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for total beginners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86236664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 28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Google Earth Engine</a:t>
                      </a:r>
                    </a:p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(Interface, data catalogue, geospatial data import and visualization etc.)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8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23339058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4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with vector and raster data collections in Google Earth Engine  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(Filtering, reducers, clipping, operators, and loops in Google Earth Engine)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9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226273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11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in Google Earth Engine</a:t>
                      </a:r>
                      <a:b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(Unsupervised, and Supervised classification)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10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253629804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18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research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37351736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13: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 25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116536562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14: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research project practical time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50928689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Finals: </a:t>
                      </a:r>
                    </a:p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9</a:t>
                      </a:r>
                      <a:r>
                        <a:rPr lang="en-US" sz="14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/>
                </a:tc>
                <a:tc>
                  <a:txBody>
                    <a:bodyPr/>
                    <a:lstStyle/>
                    <a:p>
                      <a:pPr marL="9017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submission 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tc>
                  <a:txBody>
                    <a:bodyPr/>
                    <a:lstStyle/>
                    <a:p>
                      <a:pPr marL="9017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Coursework project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270" marR="53270" marT="0" marB="0" anchor="ctr"/>
                </a:tc>
                <a:extLst>
                  <a:ext uri="{0D108BD9-81ED-4DB2-BD59-A6C34878D82A}">
                    <a16:rowId xmlns:a16="http://schemas.microsoft.com/office/drawing/2014/main" val="365147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55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261</Words>
  <Application>Microsoft Office PowerPoint</Application>
  <PresentationFormat>On-screen Show (4:3)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John Oughton</dc:creator>
  <cp:lastModifiedBy>Anonymous</cp:lastModifiedBy>
  <cp:revision>6</cp:revision>
  <dcterms:created xsi:type="dcterms:W3CDTF">2022-01-24T16:19:39Z</dcterms:created>
  <dcterms:modified xsi:type="dcterms:W3CDTF">2022-02-12T03:13:55Z</dcterms:modified>
</cp:coreProperties>
</file>