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0" d="100"/>
          <a:sy n="100" d="100"/>
        </p:scale>
        <p:origin x="2170" y="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6267"/>
              </p:ext>
            </p:extLst>
          </p:nvPr>
        </p:nvGraphicFramePr>
        <p:xfrm>
          <a:off x="0" y="1"/>
          <a:ext cx="9144002" cy="6858002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14890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21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and course overview</a:t>
                      </a:r>
                    </a:p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Installing Anaconda + Jupyter notebooks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Presentation 1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28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What is an image? Python for beginners (packages, basic data structures, file paths, operators etc.).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1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4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Intermediate Python </a:t>
                      </a:r>
                    </a:p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(multi-dimensional data structures, functions, loops etc.).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2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 11</a:t>
                      </a:r>
                      <a:r>
                        <a:rPr lang="en-US" sz="13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Earth Observation (EO) missions and sources of satellite imagery.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1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 18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with spatial objects in GeoPandas.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2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25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Reference Systems. Image reprojection.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3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44420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Clipping (from single images to looping over multiple images). Image enhancement.</a:t>
                      </a:r>
                    </a:p>
                  </a:txBody>
                  <a:tcPr marL="53340" marR="53340" marT="9525" marB="0" anchor="ctr"/>
                </a:tc>
                <a:tc>
                  <a:txBody>
                    <a:bodyPr/>
                    <a:lstStyle/>
                    <a:p>
                      <a:pPr marL="9144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4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10347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Break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16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Histograms and panel plots (Matplotlib).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5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23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 version control.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6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30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from imagery. 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7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6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(manipulation of spatial imagery layers and data). Coursework planning.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8</a:t>
                      </a:r>
                    </a:p>
                  </a:txBody>
                  <a:tcPr marL="53340" marR="53340" marT="9525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13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using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functions and tools. 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21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27</a:t>
                      </a:r>
                      <a:r>
                        <a:rPr lang="en-US" sz="1300" b="1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Coursework submission. 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 4</a:t>
                      </a:r>
                      <a:r>
                        <a:rPr lang="en-US" sz="13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Finals week.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F02D7-3E70-067E-BF48-3821716A87C0}"/>
              </a:ext>
            </a:extLst>
          </p:cNvPr>
          <p:cNvSpPr txBox="1"/>
          <p:nvPr/>
        </p:nvSpPr>
        <p:spPr>
          <a:xfrm>
            <a:off x="6975834" y="1369342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API Extraction of Imagery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408E3-135E-CD36-8F25-D33C9C0CAB91}"/>
              </a:ext>
            </a:extLst>
          </p:cNvPr>
          <p:cNvSpPr txBox="1"/>
          <p:nvPr/>
        </p:nvSpPr>
        <p:spPr>
          <a:xfrm>
            <a:off x="2828040" y="1340669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Python Programing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22EC-D694-02EF-3EB1-7F9B8BE25303}"/>
              </a:ext>
            </a:extLst>
          </p:cNvPr>
          <p:cNvSpPr txBox="1"/>
          <p:nvPr/>
        </p:nvSpPr>
        <p:spPr>
          <a:xfrm>
            <a:off x="6975833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Visualizing Multi-Band Imagery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3C827-0715-2108-88D4-8B64FF2AB0B1}"/>
              </a:ext>
            </a:extLst>
          </p:cNvPr>
          <p:cNvSpPr txBox="1"/>
          <p:nvPr/>
        </p:nvSpPr>
        <p:spPr>
          <a:xfrm>
            <a:off x="2828039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Pixel/Object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5287F-C703-3311-EB51-740C0BEB6155}"/>
              </a:ext>
            </a:extLst>
          </p:cNvPr>
          <p:cNvSpPr txBox="1"/>
          <p:nvPr/>
        </p:nvSpPr>
        <p:spPr>
          <a:xfrm>
            <a:off x="763567" y="307107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Visualizing Extracted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16F1E-41A8-22EF-8517-D405CAD42563}"/>
              </a:ext>
            </a:extLst>
          </p:cNvPr>
          <p:cNvSpPr txBox="1"/>
          <p:nvPr/>
        </p:nvSpPr>
        <p:spPr>
          <a:xfrm>
            <a:off x="4901939" y="1340669"/>
            <a:ext cx="1508289" cy="127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Imagery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A37D-62DB-6A76-7972-B234A5FA2116}"/>
              </a:ext>
            </a:extLst>
          </p:cNvPr>
          <p:cNvSpPr txBox="1"/>
          <p:nvPr/>
        </p:nvSpPr>
        <p:spPr>
          <a:xfrm>
            <a:off x="763567" y="4801480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-Temporal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6E894-D470-6554-A012-02F207E17C5B}"/>
              </a:ext>
            </a:extLst>
          </p:cNvPr>
          <p:cNvSpPr txBox="1"/>
          <p:nvPr/>
        </p:nvSpPr>
        <p:spPr>
          <a:xfrm>
            <a:off x="4901937" y="4796768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Coursework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BFEC5-76A9-8FB7-D268-AA1042986ADA}"/>
              </a:ext>
            </a:extLst>
          </p:cNvPr>
          <p:cNvSpPr txBox="1"/>
          <p:nvPr/>
        </p:nvSpPr>
        <p:spPr>
          <a:xfrm>
            <a:off x="763568" y="1340670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Scientific Computing via Anaconda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9388-6D56-0A93-67A2-4D0088C4B740}"/>
              </a:ext>
            </a:extLst>
          </p:cNvPr>
          <p:cNvSpPr txBox="1"/>
          <p:nvPr/>
        </p:nvSpPr>
        <p:spPr>
          <a:xfrm>
            <a:off x="2828040" y="4796768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Git and 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F8CBD-20AE-EF4F-5C32-4EAE456AD600}"/>
              </a:ext>
            </a:extLst>
          </p:cNvPr>
          <p:cNvSpPr txBox="1"/>
          <p:nvPr/>
        </p:nvSpPr>
        <p:spPr>
          <a:xfrm>
            <a:off x="4883083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Clipping Imagery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60C28-7307-6619-E595-7FB07FBFDDCE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2271857" y="1981692"/>
            <a:ext cx="55618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A75634-707B-B6D2-E84F-BC6958F215B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336329" y="1976979"/>
            <a:ext cx="565610" cy="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05074-9C0E-3D21-39CD-0146D84195A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410226" y="2010365"/>
            <a:ext cx="565608" cy="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9A9F0B-DE06-817A-82F6-0F7DE2BC677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729978" y="2651387"/>
            <a:ext cx="1" cy="41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152508-2766-3CA9-558D-81FA18C0FA8D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>
            <a:off x="6391372" y="3705028"/>
            <a:ext cx="584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B752EA-755A-F587-839F-B0997F5265D8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336328" y="3705028"/>
            <a:ext cx="54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4D74BB-904A-5C83-7606-F624362A24A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271856" y="3705028"/>
            <a:ext cx="556183" cy="7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67108-5AC0-7572-B0C8-323047BB7C2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517712" y="4353120"/>
            <a:ext cx="0" cy="44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BAB1A9-F887-B0D9-72BA-7685BD4F92A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271856" y="5437791"/>
            <a:ext cx="556184" cy="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482EF9-0E9B-C375-4627-218393D1125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336329" y="5437791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239838-330B-6FE2-83C9-AC46DF490000}"/>
              </a:ext>
            </a:extLst>
          </p:cNvPr>
          <p:cNvSpPr txBox="1"/>
          <p:nvPr/>
        </p:nvSpPr>
        <p:spPr>
          <a:xfrm>
            <a:off x="0" y="272024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GGS416 – Satellite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32763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304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Edward John Oughton</cp:lastModifiedBy>
  <cp:revision>24</cp:revision>
  <dcterms:created xsi:type="dcterms:W3CDTF">2022-01-24T16:19:39Z</dcterms:created>
  <dcterms:modified xsi:type="dcterms:W3CDTF">2023-09-13T15:59:08Z</dcterms:modified>
</cp:coreProperties>
</file>