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72686"/>
              </p:ext>
            </p:extLst>
          </p:nvPr>
        </p:nvGraphicFramePr>
        <p:xfrm>
          <a:off x="0" y="0"/>
          <a:ext cx="9144002" cy="685536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08368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overview.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Getting started with Anaconda.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beginners (packages, data structures, file paths, operators, functions, loops etc.).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1</a:t>
                      </a: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is an image? Metadata. Reading and writing multiband images. Compression.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(NB. Labor Day 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11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Coordinate Reference Systems. Image reprojection.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 via API scripting.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Clipping (from single images to looping over multiple images).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enhancement.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08368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Break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16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Histograms and panel plots (Matplotlib).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23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30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from imagery.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6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(manipulation of spatial imagery layers and data). Coursework planning.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13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using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functions and tools.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21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27</a:t>
                      </a:r>
                      <a:r>
                        <a:rPr lang="en-US" sz="14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Coursework submission.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Finals week.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F02D7-3E70-067E-BF48-3821716A87C0}"/>
              </a:ext>
            </a:extLst>
          </p:cNvPr>
          <p:cNvSpPr txBox="1"/>
          <p:nvPr/>
        </p:nvSpPr>
        <p:spPr>
          <a:xfrm>
            <a:off x="6975834" y="1369342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API Extraction of Imagery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408E3-135E-CD36-8F25-D33C9C0CAB91}"/>
              </a:ext>
            </a:extLst>
          </p:cNvPr>
          <p:cNvSpPr txBox="1"/>
          <p:nvPr/>
        </p:nvSpPr>
        <p:spPr>
          <a:xfrm>
            <a:off x="2828040" y="1340669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Python Programing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22EC-D694-02EF-3EB1-7F9B8BE25303}"/>
              </a:ext>
            </a:extLst>
          </p:cNvPr>
          <p:cNvSpPr txBox="1"/>
          <p:nvPr/>
        </p:nvSpPr>
        <p:spPr>
          <a:xfrm>
            <a:off x="697583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Multi-Band Imagery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3C827-0715-2108-88D4-8B64FF2AB0B1}"/>
              </a:ext>
            </a:extLst>
          </p:cNvPr>
          <p:cNvSpPr txBox="1"/>
          <p:nvPr/>
        </p:nvSpPr>
        <p:spPr>
          <a:xfrm>
            <a:off x="2828039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Pixel/Object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287F-C703-3311-EB51-740C0BEB6155}"/>
              </a:ext>
            </a:extLst>
          </p:cNvPr>
          <p:cNvSpPr txBox="1"/>
          <p:nvPr/>
        </p:nvSpPr>
        <p:spPr>
          <a:xfrm>
            <a:off x="763567" y="307107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Extracted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16F1E-41A8-22EF-8517-D405CAD42563}"/>
              </a:ext>
            </a:extLst>
          </p:cNvPr>
          <p:cNvSpPr txBox="1"/>
          <p:nvPr/>
        </p:nvSpPr>
        <p:spPr>
          <a:xfrm>
            <a:off x="4901939" y="1340669"/>
            <a:ext cx="1508289" cy="127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Imagery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A37D-62DB-6A76-7972-B234A5FA2116}"/>
              </a:ext>
            </a:extLst>
          </p:cNvPr>
          <p:cNvSpPr txBox="1"/>
          <p:nvPr/>
        </p:nvSpPr>
        <p:spPr>
          <a:xfrm>
            <a:off x="763567" y="480148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-Temporal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6E894-D470-6554-A012-02F207E17C5B}"/>
              </a:ext>
            </a:extLst>
          </p:cNvPr>
          <p:cNvSpPr txBox="1"/>
          <p:nvPr/>
        </p:nvSpPr>
        <p:spPr>
          <a:xfrm>
            <a:off x="4901937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Coursework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BFEC5-76A9-8FB7-D268-AA1042986ADA}"/>
              </a:ext>
            </a:extLst>
          </p:cNvPr>
          <p:cNvSpPr txBox="1"/>
          <p:nvPr/>
        </p:nvSpPr>
        <p:spPr>
          <a:xfrm>
            <a:off x="763568" y="134067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Scientific Computing via Anaconda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9388-6D56-0A93-67A2-4D0088C4B740}"/>
              </a:ext>
            </a:extLst>
          </p:cNvPr>
          <p:cNvSpPr txBox="1"/>
          <p:nvPr/>
        </p:nvSpPr>
        <p:spPr>
          <a:xfrm>
            <a:off x="2828040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Git and 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F8CBD-20AE-EF4F-5C32-4EAE456AD600}"/>
              </a:ext>
            </a:extLst>
          </p:cNvPr>
          <p:cNvSpPr txBox="1"/>
          <p:nvPr/>
        </p:nvSpPr>
        <p:spPr>
          <a:xfrm>
            <a:off x="488308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Clipping Imagery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60C28-7307-6619-E595-7FB07FBFDDCE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2271857" y="1981692"/>
            <a:ext cx="5561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A75634-707B-B6D2-E84F-BC6958F215B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336329" y="1976979"/>
            <a:ext cx="565610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05074-9C0E-3D21-39CD-0146D84195A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410226" y="2010365"/>
            <a:ext cx="565608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A9F0B-DE06-817A-82F6-0F7DE2BC677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729978" y="2651387"/>
            <a:ext cx="1" cy="41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152508-2766-3CA9-558D-81FA18C0FA8D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6391372" y="3705028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B752EA-755A-F587-839F-B0997F5265D8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336328" y="3705028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4D74BB-904A-5C83-7606-F624362A24A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271856" y="3705028"/>
            <a:ext cx="556183" cy="7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67108-5AC0-7572-B0C8-323047BB7C2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517712" y="4353120"/>
            <a:ext cx="0" cy="44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BAB1A9-F887-B0D9-72BA-7685BD4F92A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271856" y="5437791"/>
            <a:ext cx="556184" cy="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482EF9-0E9B-C375-4627-218393D1125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336329" y="5437791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239838-330B-6FE2-83C9-AC46DF490000}"/>
              </a:ext>
            </a:extLst>
          </p:cNvPr>
          <p:cNvSpPr txBox="1"/>
          <p:nvPr/>
        </p:nvSpPr>
        <p:spPr>
          <a:xfrm>
            <a:off x="0" y="272024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GGS416 – Satellite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32763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302</Words>
  <Application>Microsoft Office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Edward John Oughton</cp:lastModifiedBy>
  <cp:revision>23</cp:revision>
  <dcterms:created xsi:type="dcterms:W3CDTF">2022-01-24T16:19:39Z</dcterms:created>
  <dcterms:modified xsi:type="dcterms:W3CDTF">2023-08-21T18:27:39Z</dcterms:modified>
</cp:coreProperties>
</file>