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69752"/>
              </p:ext>
            </p:extLst>
          </p:nvPr>
        </p:nvGraphicFramePr>
        <p:xfrm>
          <a:off x="0" y="0"/>
          <a:ext cx="9144002" cy="6858001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Anaconda +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notebooks.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31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beginners (file paths, operators, functions, loops etc.).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 via API scripting.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 14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metadata. Reading and writing multiband images. Compression. (via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rasterio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 version control.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Clipping (from single images to looping over multiple images).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Histograms and panel plots (Matplotlib).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14313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Recess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Object/layer extraction from imagery.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(manipulation of spatial imagery layers and data) + coursework planning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using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functions and tools.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11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9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submission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232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Anonymous</cp:lastModifiedBy>
  <cp:revision>13</cp:revision>
  <dcterms:created xsi:type="dcterms:W3CDTF">2022-01-24T16:19:39Z</dcterms:created>
  <dcterms:modified xsi:type="dcterms:W3CDTF">2022-04-07T20:29:48Z</dcterms:modified>
</cp:coreProperties>
</file>