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Arztpraxis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Nils und Jonas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02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Verlauf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UML Diagrammes</a:t>
            </a:r>
          </a:p>
          <a:p>
            <a:r>
              <a:rPr lang="de-DE" dirty="0" smtClean="0"/>
              <a:t>Aufteilung der Arbeit</a:t>
            </a:r>
          </a:p>
          <a:p>
            <a:r>
              <a:rPr lang="de-DE" dirty="0" smtClean="0"/>
              <a:t>Gemeinsame Programmierung mithilfe von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Testen der Klassen</a:t>
            </a:r>
          </a:p>
          <a:p>
            <a:r>
              <a:rPr lang="de-DE" dirty="0" smtClean="0"/>
              <a:t>Bugfixing</a:t>
            </a:r>
          </a:p>
          <a:p>
            <a:r>
              <a:rPr lang="de-DE" dirty="0" smtClean="0"/>
              <a:t>Erstellung einer GUI in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Optionale Features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49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Sortierungsfehler im Wartezimmer (Prioritätenschlange)</a:t>
            </a:r>
          </a:p>
          <a:p>
            <a:r>
              <a:rPr lang="de-DE" dirty="0" smtClean="0"/>
              <a:t>Sonst keine 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17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Besonderer Quellcode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Variable Anzahl an Behandlungsräumen und Wartezimmern, welche </a:t>
            </a:r>
            <a:r>
              <a:rPr lang="de-DE" dirty="0" smtClean="0"/>
              <a:t>in einem </a:t>
            </a:r>
            <a:r>
              <a:rPr lang="de-DE" dirty="0" smtClean="0"/>
              <a:t>Array gespeichert werden</a:t>
            </a:r>
          </a:p>
          <a:p>
            <a:r>
              <a:rPr lang="de-DE" dirty="0" smtClean="0"/>
              <a:t>Mehrere Frames in der GUI</a:t>
            </a:r>
          </a:p>
          <a:p>
            <a:r>
              <a:rPr lang="de-DE" dirty="0" smtClean="0"/>
              <a:t>Lange Listen mit 400 verschiedenen Namen und 32 verschiedenen Krankheiten welche per Zufall generiert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879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77</Words>
  <Application>Microsoft Office PowerPoint</Application>
  <PresentationFormat>Benutzerdefiniert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Ion</vt:lpstr>
      <vt:lpstr>Arztpraxis</vt:lpstr>
      <vt:lpstr>Verlauf der Entwicklung</vt:lpstr>
      <vt:lpstr>Probleme</vt:lpstr>
      <vt:lpstr>Besonderer Quellcode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Arztpraxis</dc:title>
  <dc:creator>Nils</dc:creator>
  <cp:lastModifiedBy>Jonas Fritsch</cp:lastModifiedBy>
  <cp:revision>7</cp:revision>
  <dcterms:created xsi:type="dcterms:W3CDTF">2015-01-18T13:37:41Z</dcterms:created>
  <dcterms:modified xsi:type="dcterms:W3CDTF">2015-01-18T20:38:09Z</dcterms:modified>
</cp:coreProperties>
</file>