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76" r:id="rId7"/>
    <p:sldId id="261" r:id="rId8"/>
    <p:sldId id="265" r:id="rId9"/>
    <p:sldId id="263" r:id="rId10"/>
    <p:sldId id="262" r:id="rId11"/>
    <p:sldId id="264" r:id="rId12"/>
    <p:sldId id="270" r:id="rId13"/>
    <p:sldId id="277" r:id="rId14"/>
    <p:sldId id="278" r:id="rId15"/>
    <p:sldId id="271" r:id="rId16"/>
    <p:sldId id="279"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ooper Hewitt" panose="020B0604020202020204" charset="0"/>
      <p:regular r:id="rId27"/>
    </p:embeddedFont>
    <p:embeddedFont>
      <p:font typeface="Cooper Hewitt Bold" panose="020B0604020202020204" charset="0"/>
      <p:regular r:id="rId28"/>
    </p:embeddedFont>
    <p:embeddedFont>
      <p:font typeface="Monotype Corsiva" panose="03010101010201010101" pitchFamily="66" charset="0"/>
      <p:italic r:id="rId29"/>
    </p:embeddedFont>
    <p:embeddedFont>
      <p:font typeface="Open Sans Bold" panose="020B0604020202020204" charset="0"/>
      <p:regular r:id="rId30"/>
    </p:embeddedFont>
    <p:embeddedFont>
      <p:font typeface="Open Sans Light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101"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861F4-245A-4DA1-A69A-72F3A6F1B38D}" type="datetimeFigureOut">
              <a:rPr lang="en-IN" smtClean="0"/>
              <a:t>25-09-2021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4270F-A47E-4300-81AD-8950D72C59F9}" type="slidenum">
              <a:rPr lang="en-IN" smtClean="0"/>
              <a:t>‹#›</a:t>
            </a:fld>
            <a:endParaRPr lang="en-IN"/>
          </a:p>
        </p:txBody>
      </p:sp>
    </p:spTree>
    <p:extLst>
      <p:ext uri="{BB962C8B-B14F-4D97-AF65-F5344CB8AC3E}">
        <p14:creationId xmlns:p14="http://schemas.microsoft.com/office/powerpoint/2010/main" val="3281917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04270F-A47E-4300-81AD-8950D72C59F9}" type="slidenum">
              <a:rPr lang="en-IN" smtClean="0"/>
              <a:t>13</a:t>
            </a:fld>
            <a:endParaRPr lang="en-IN"/>
          </a:p>
        </p:txBody>
      </p:sp>
    </p:spTree>
    <p:extLst>
      <p:ext uri="{BB962C8B-B14F-4D97-AF65-F5344CB8AC3E}">
        <p14:creationId xmlns:p14="http://schemas.microsoft.com/office/powerpoint/2010/main" val="621133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04270F-A47E-4300-81AD-8950D72C59F9}" type="slidenum">
              <a:rPr lang="en-IN" smtClean="0"/>
              <a:t>14</a:t>
            </a:fld>
            <a:endParaRPr lang="en-IN"/>
          </a:p>
        </p:txBody>
      </p:sp>
    </p:spTree>
    <p:extLst>
      <p:ext uri="{BB962C8B-B14F-4D97-AF65-F5344CB8AC3E}">
        <p14:creationId xmlns:p14="http://schemas.microsoft.com/office/powerpoint/2010/main" val="142325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9601200" y="1257300"/>
            <a:ext cx="8423564" cy="1244571"/>
          </a:xfrm>
          <a:prstGeom prst="rect">
            <a:avLst/>
          </a:prstGeom>
        </p:spPr>
        <p:txBody>
          <a:bodyPr wrap="square" lIns="0" tIns="0" rIns="0" bIns="0" rtlCol="0" anchor="t">
            <a:spAutoFit/>
          </a:bodyPr>
          <a:lstStyle/>
          <a:p>
            <a:pPr algn="ctr">
              <a:lnSpc>
                <a:spcPts val="10300"/>
              </a:lnSpc>
            </a:pPr>
            <a:r>
              <a:rPr lang="en-US" sz="6600" b="1" dirty="0">
                <a:solidFill>
                  <a:srgbClr val="241452"/>
                </a:solidFill>
                <a:latin typeface="Monotype Corsiva" panose="03010101010201010101" pitchFamily="66" charset="0"/>
              </a:rPr>
              <a:t>Welcome to our Bookstore</a:t>
            </a:r>
          </a:p>
        </p:txBody>
      </p:sp>
      <p:sp>
        <p:nvSpPr>
          <p:cNvPr id="3" name="AutoShape 3"/>
          <p:cNvSpPr/>
          <p:nvPr/>
        </p:nvSpPr>
        <p:spPr>
          <a:xfrm>
            <a:off x="0" y="7609938"/>
            <a:ext cx="18288000" cy="2677062"/>
          </a:xfrm>
          <a:prstGeom prst="rect">
            <a:avLst/>
          </a:prstGeom>
          <a:solidFill>
            <a:srgbClr val="927AD4"/>
          </a:solidFill>
        </p:spPr>
      </p:sp>
      <p:sp>
        <p:nvSpPr>
          <p:cNvPr id="11" name="TextBox 11"/>
          <p:cNvSpPr txBox="1"/>
          <p:nvPr/>
        </p:nvSpPr>
        <p:spPr>
          <a:xfrm>
            <a:off x="1028700" y="8230235"/>
            <a:ext cx="6468868" cy="1350645"/>
          </a:xfrm>
          <a:prstGeom prst="rect">
            <a:avLst/>
          </a:prstGeom>
        </p:spPr>
        <p:txBody>
          <a:bodyPr lIns="0" tIns="0" rIns="0" bIns="0" rtlCol="0" anchor="t">
            <a:spAutoFit/>
          </a:bodyPr>
          <a:lstStyle/>
          <a:p>
            <a:pPr>
              <a:lnSpc>
                <a:spcPts val="5040"/>
              </a:lnSpc>
            </a:pPr>
            <a:r>
              <a:rPr lang="en-US" sz="3600" dirty="0">
                <a:solidFill>
                  <a:srgbClr val="FFFFFF"/>
                </a:solidFill>
                <a:latin typeface="Cooper Hewitt"/>
              </a:rPr>
              <a:t>By - Nilesh Agarwalla</a:t>
            </a:r>
          </a:p>
          <a:p>
            <a:pPr>
              <a:lnSpc>
                <a:spcPts val="5040"/>
              </a:lnSpc>
            </a:pPr>
            <a:r>
              <a:rPr lang="en-US" sz="3600" dirty="0">
                <a:solidFill>
                  <a:srgbClr val="FFFFFF"/>
                </a:solidFill>
                <a:latin typeface="Cooper Hewitt"/>
              </a:rPr>
              <a:t>Register Number: 20BLC1021</a:t>
            </a:r>
          </a:p>
        </p:txBody>
      </p:sp>
      <p:pic>
        <p:nvPicPr>
          <p:cNvPr id="15" name="Picture 14">
            <a:extLst>
              <a:ext uri="{FF2B5EF4-FFF2-40B4-BE49-F238E27FC236}">
                <a16:creationId xmlns:a16="http://schemas.microsoft.com/office/drawing/2014/main" id="{64515ED7-4C32-4F85-A772-64E37DA19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900" y="1849242"/>
            <a:ext cx="8801100" cy="8801100"/>
          </a:xfrm>
          <a:prstGeom prst="rect">
            <a:avLst/>
          </a:prstGeom>
        </p:spPr>
      </p:pic>
      <p:sp>
        <p:nvSpPr>
          <p:cNvPr id="18" name="TextBox 2">
            <a:extLst>
              <a:ext uri="{FF2B5EF4-FFF2-40B4-BE49-F238E27FC236}">
                <a16:creationId xmlns:a16="http://schemas.microsoft.com/office/drawing/2014/main" id="{D87E9632-012A-45AA-8490-CF059A76CCF9}"/>
              </a:ext>
            </a:extLst>
          </p:cNvPr>
          <p:cNvSpPr txBox="1"/>
          <p:nvPr/>
        </p:nvSpPr>
        <p:spPr>
          <a:xfrm>
            <a:off x="1155817" y="4288999"/>
            <a:ext cx="9321835" cy="2666627"/>
          </a:xfrm>
          <a:prstGeom prst="rect">
            <a:avLst/>
          </a:prstGeom>
        </p:spPr>
        <p:txBody>
          <a:bodyPr lIns="0" tIns="0" rIns="0" bIns="0" rtlCol="0" anchor="t">
            <a:spAutoFit/>
          </a:bodyPr>
          <a:lstStyle/>
          <a:p>
            <a:pPr>
              <a:lnSpc>
                <a:spcPts val="10300"/>
              </a:lnSpc>
            </a:pPr>
            <a:r>
              <a:rPr lang="en-US" sz="10000" dirty="0">
                <a:solidFill>
                  <a:srgbClr val="241452"/>
                </a:solidFill>
                <a:latin typeface="Cooper Hewitt Bold"/>
              </a:rPr>
              <a:t>Bookstore Management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5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1500"/>
                                        <p:tgtEl>
                                          <p:spTgt spid="2"/>
                                        </p:tgtEl>
                                      </p:cBhvr>
                                    </p:animEffect>
                                  </p:childTnLst>
                                </p:cTn>
                              </p:par>
                            </p:childTnLst>
                          </p:cTn>
                        </p:par>
                        <p:par>
                          <p:cTn id="11" fill="hold">
                            <p:stCondLst>
                              <p:cond delay="1500"/>
                            </p:stCondLst>
                            <p:childTnLst>
                              <p:par>
                                <p:cTn id="12" presetID="21" presetClass="entr" presetSubtype="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heel(1)">
                                      <p:cBhvr>
                                        <p:cTn id="14" dur="1500"/>
                                        <p:tgtEl>
                                          <p:spTgt spid="18"/>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rcRect t="7320" b="7320"/>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3179405"/>
            <a:ext cx="7959959" cy="7959959"/>
          </a:xfrm>
          <a:prstGeom prst="rect">
            <a:avLst/>
          </a:prstGeom>
        </p:spPr>
      </p:pic>
      <p:pic>
        <p:nvPicPr>
          <p:cNvPr id="3" name="Picture 3"/>
          <p:cNvPicPr>
            <a:picLocks noChangeAspect="1"/>
          </p:cNvPicPr>
          <p:nvPr/>
        </p:nvPicPr>
        <p:blipFill>
          <a:blip r:embed="rId4"/>
          <a:srcRect/>
          <a:stretch>
            <a:fillRect/>
          </a:stretch>
        </p:blipFill>
        <p:spPr>
          <a:xfrm>
            <a:off x="4345372" y="5143500"/>
            <a:ext cx="8577416" cy="477518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21144" y="3657600"/>
            <a:ext cx="2093410" cy="1792482"/>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4357024" y="3657600"/>
            <a:ext cx="2093410" cy="1792482"/>
          </a:xfrm>
          <a:prstGeom prst="rect">
            <a:avLst/>
          </a:prstGeom>
        </p:spPr>
      </p:pic>
      <p:sp>
        <p:nvSpPr>
          <p:cNvPr id="6" name="TextBox 6"/>
          <p:cNvSpPr txBox="1"/>
          <p:nvPr/>
        </p:nvSpPr>
        <p:spPr>
          <a:xfrm>
            <a:off x="6721144" y="3885113"/>
            <a:ext cx="2093410" cy="1059521"/>
          </a:xfrm>
          <a:prstGeom prst="rect">
            <a:avLst/>
          </a:prstGeom>
        </p:spPr>
        <p:txBody>
          <a:bodyPr lIns="0" tIns="0" rIns="0" bIns="0" rtlCol="0" anchor="t">
            <a:spAutoFit/>
          </a:bodyPr>
          <a:lstStyle/>
          <a:p>
            <a:pPr algn="ctr">
              <a:lnSpc>
                <a:spcPts val="2100"/>
              </a:lnSpc>
            </a:pPr>
            <a:r>
              <a:rPr lang="en-US" sz="1500" dirty="0">
                <a:solidFill>
                  <a:srgbClr val="000000"/>
                </a:solidFill>
                <a:latin typeface="Open Sans Light Bold"/>
              </a:rPr>
              <a:t>James, the Book </a:t>
            </a:r>
          </a:p>
          <a:p>
            <a:pPr algn="ctr">
              <a:lnSpc>
                <a:spcPts val="2100"/>
              </a:lnSpc>
            </a:pPr>
            <a:r>
              <a:rPr lang="en-US" sz="1500" dirty="0">
                <a:solidFill>
                  <a:srgbClr val="000000"/>
                </a:solidFill>
                <a:latin typeface="Open Sans Light Bold"/>
              </a:rPr>
              <a:t>“CS with Python </a:t>
            </a:r>
            <a:r>
              <a:rPr lang="en-US" sz="1500" dirty="0" err="1">
                <a:solidFill>
                  <a:srgbClr val="000000"/>
                </a:solidFill>
                <a:latin typeface="Open Sans Light Bold"/>
              </a:rPr>
              <a:t>Sumita</a:t>
            </a:r>
            <a:r>
              <a:rPr lang="en-US" sz="1500" dirty="0">
                <a:solidFill>
                  <a:srgbClr val="000000"/>
                </a:solidFill>
                <a:latin typeface="Open Sans Light Bold"/>
              </a:rPr>
              <a:t> Arora XI” is unavailable.</a:t>
            </a:r>
          </a:p>
        </p:txBody>
      </p:sp>
      <p:sp>
        <p:nvSpPr>
          <p:cNvPr id="7" name="TextBox 7"/>
          <p:cNvSpPr txBox="1"/>
          <p:nvPr/>
        </p:nvSpPr>
        <p:spPr>
          <a:xfrm>
            <a:off x="4357024" y="3819526"/>
            <a:ext cx="2093410" cy="1323974"/>
          </a:xfrm>
          <a:prstGeom prst="rect">
            <a:avLst/>
          </a:prstGeom>
        </p:spPr>
        <p:txBody>
          <a:bodyPr lIns="0" tIns="0" rIns="0" bIns="0" rtlCol="0" anchor="t">
            <a:spAutoFit/>
          </a:bodyPr>
          <a:lstStyle/>
          <a:p>
            <a:pPr algn="ctr">
              <a:lnSpc>
                <a:spcPts val="2100"/>
              </a:lnSpc>
            </a:pPr>
            <a:r>
              <a:rPr lang="en-US" sz="1500" dirty="0">
                <a:solidFill>
                  <a:srgbClr val="000000"/>
                </a:solidFill>
                <a:latin typeface="Open Sans Light Bold"/>
              </a:rPr>
              <a:t>Ok Joseph! I will delete its record for now, you ask the distributor to send more</a:t>
            </a:r>
          </a:p>
        </p:txBody>
      </p:sp>
      <p:sp>
        <p:nvSpPr>
          <p:cNvPr id="8" name="Action Button: Go Forward or Next 7">
            <a:hlinkClick r:id="rId7" action="ppaction://hlinksldjump" highlightClick="1"/>
            <a:extLst>
              <a:ext uri="{FF2B5EF4-FFF2-40B4-BE49-F238E27FC236}">
                <a16:creationId xmlns:a16="http://schemas.microsoft.com/office/drawing/2014/main" id="{7457AFA0-F5F8-4BFE-8825-3CDCB6BD2AFF}"/>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5CACFF3-02E3-4E79-BF7D-5093E256CB8B}"/>
              </a:ext>
            </a:extLst>
          </p:cNvPr>
          <p:cNvSpPr txBox="1"/>
          <p:nvPr/>
        </p:nvSpPr>
        <p:spPr>
          <a:xfrm>
            <a:off x="15773400" y="8420100"/>
            <a:ext cx="1425134" cy="461665"/>
          </a:xfrm>
          <a:prstGeom prst="rect">
            <a:avLst/>
          </a:prstGeom>
          <a:noFill/>
        </p:spPr>
        <p:txBody>
          <a:bodyPr wrap="none" rtlCol="0">
            <a:spAutoFit/>
          </a:bodyPr>
          <a:lstStyle/>
          <a:p>
            <a:r>
              <a:rPr lang="en-IN" sz="2400" b="1" dirty="0">
                <a:solidFill>
                  <a:schemeClr val="bg1"/>
                </a:solidFill>
              </a:rPr>
              <a:t>Click here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anim calcmode="lin" valueType="num">
                                      <p:cBhvr>
                                        <p:cTn id="8" dur="1500" fill="hold"/>
                                        <p:tgtEl>
                                          <p:spTgt spid="3"/>
                                        </p:tgtEl>
                                        <p:attrNameLst>
                                          <p:attrName>ppt_w</p:attrName>
                                        </p:attrNameLst>
                                      </p:cBhvr>
                                      <p:tavLst>
                                        <p:tav tm="0" fmla="#ppt_w*sin(2.5*pi*$)">
                                          <p:val>
                                            <p:fltVal val="0"/>
                                          </p:val>
                                        </p:tav>
                                        <p:tav tm="100000">
                                          <p:val>
                                            <p:fltVal val="1"/>
                                          </p:val>
                                        </p:tav>
                                      </p:tavLst>
                                    </p:anim>
                                    <p:anim calcmode="lin" valueType="num">
                                      <p:cBhvr>
                                        <p:cTn id="9" dur="15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500"/>
                                        <p:tgtEl>
                                          <p:spTgt spid="2"/>
                                        </p:tgtEl>
                                      </p:cBhvr>
                                    </p:animEffect>
                                    <p:anim calcmode="lin" valueType="num">
                                      <p:cBhvr>
                                        <p:cTn id="13" dur="1500" fill="hold"/>
                                        <p:tgtEl>
                                          <p:spTgt spid="2"/>
                                        </p:tgtEl>
                                        <p:attrNameLst>
                                          <p:attrName>ppt_w</p:attrName>
                                        </p:attrNameLst>
                                      </p:cBhvr>
                                      <p:tavLst>
                                        <p:tav tm="0" fmla="#ppt_w*sin(2.5*pi*$)">
                                          <p:val>
                                            <p:fltVal val="0"/>
                                          </p:val>
                                        </p:tav>
                                        <p:tav tm="100000">
                                          <p:val>
                                            <p:fltVal val="1"/>
                                          </p:val>
                                        </p:tav>
                                      </p:tavLst>
                                    </p:anim>
                                    <p:anim calcmode="lin" valueType="num">
                                      <p:cBhvr>
                                        <p:cTn id="14" dur="1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heel(1)">
                                      <p:cBhvr>
                                        <p:cTn id="43" dur="2000"/>
                                        <p:tgtEl>
                                          <p:spTgt spid="8"/>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1)">
                                      <p:cBhvr>
                                        <p:cTn id="4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rcRect t="7320" b="7320"/>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3179405"/>
            <a:ext cx="7959959" cy="7959959"/>
          </a:xfrm>
          <a:prstGeom prst="rect">
            <a:avLst/>
          </a:prstGeom>
        </p:spPr>
      </p:pic>
      <p:pic>
        <p:nvPicPr>
          <p:cNvPr id="3" name="Picture 3"/>
          <p:cNvPicPr>
            <a:picLocks noChangeAspect="1"/>
          </p:cNvPicPr>
          <p:nvPr/>
        </p:nvPicPr>
        <p:blipFill>
          <a:blip r:embed="rId4"/>
          <a:srcRect/>
          <a:stretch>
            <a:fillRect/>
          </a:stretch>
        </p:blipFill>
        <p:spPr>
          <a:xfrm>
            <a:off x="4345372" y="5143500"/>
            <a:ext cx="8577416" cy="477518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21144" y="3657600"/>
            <a:ext cx="2093410" cy="1792482"/>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4357024" y="3657600"/>
            <a:ext cx="2093410" cy="1792482"/>
          </a:xfrm>
          <a:prstGeom prst="rect">
            <a:avLst/>
          </a:prstGeom>
        </p:spPr>
      </p:pic>
      <p:sp>
        <p:nvSpPr>
          <p:cNvPr id="6" name="TextBox 6"/>
          <p:cNvSpPr txBox="1"/>
          <p:nvPr/>
        </p:nvSpPr>
        <p:spPr>
          <a:xfrm>
            <a:off x="6971362" y="4047117"/>
            <a:ext cx="1676573" cy="857286"/>
          </a:xfrm>
          <a:prstGeom prst="rect">
            <a:avLst/>
          </a:prstGeom>
        </p:spPr>
        <p:txBody>
          <a:bodyPr lIns="0" tIns="0" rIns="0" bIns="0" rtlCol="0" anchor="t">
            <a:spAutoFit/>
          </a:bodyPr>
          <a:lstStyle/>
          <a:p>
            <a:pPr algn="ctr">
              <a:lnSpc>
                <a:spcPts val="1681"/>
              </a:lnSpc>
            </a:pPr>
            <a:r>
              <a:rPr lang="en-US" sz="1201" dirty="0">
                <a:solidFill>
                  <a:srgbClr val="000000"/>
                </a:solidFill>
                <a:latin typeface="Open Sans Light Bold"/>
              </a:rPr>
              <a:t>James, We have got</a:t>
            </a:r>
          </a:p>
          <a:p>
            <a:pPr algn="ctr">
              <a:lnSpc>
                <a:spcPts val="1681"/>
              </a:lnSpc>
            </a:pPr>
            <a:r>
              <a:rPr lang="en-US" sz="1201" dirty="0">
                <a:solidFill>
                  <a:srgbClr val="000000"/>
                </a:solidFill>
                <a:latin typeface="Open Sans Light Bold"/>
              </a:rPr>
              <a:t> a order of 10 books of "</a:t>
            </a:r>
            <a:r>
              <a:rPr lang="en-US" sz="1200" dirty="0">
                <a:solidFill>
                  <a:srgbClr val="000000"/>
                </a:solidFill>
                <a:latin typeface="Open Sans Light Bold"/>
              </a:rPr>
              <a:t> Discovery of India </a:t>
            </a:r>
            <a:r>
              <a:rPr lang="en-US" sz="1201" dirty="0">
                <a:solidFill>
                  <a:srgbClr val="000000"/>
                </a:solidFill>
                <a:latin typeface="Open Sans Light Bold"/>
              </a:rPr>
              <a:t>".</a:t>
            </a:r>
          </a:p>
        </p:txBody>
      </p:sp>
      <p:sp>
        <p:nvSpPr>
          <p:cNvPr id="7" name="TextBox 7"/>
          <p:cNvSpPr txBox="1"/>
          <p:nvPr/>
        </p:nvSpPr>
        <p:spPr>
          <a:xfrm>
            <a:off x="4677021" y="3911707"/>
            <a:ext cx="1453417" cy="971132"/>
          </a:xfrm>
          <a:prstGeom prst="rect">
            <a:avLst/>
          </a:prstGeom>
        </p:spPr>
        <p:txBody>
          <a:bodyPr lIns="0" tIns="0" rIns="0" bIns="0" rtlCol="0" anchor="t">
            <a:spAutoFit/>
          </a:bodyPr>
          <a:lstStyle/>
          <a:p>
            <a:pPr algn="ctr">
              <a:lnSpc>
                <a:spcPts val="1598"/>
              </a:lnSpc>
            </a:pPr>
            <a:r>
              <a:rPr lang="en-US" sz="1141">
                <a:solidFill>
                  <a:srgbClr val="000000"/>
                </a:solidFill>
                <a:latin typeface="Open Sans Light Bold"/>
              </a:rPr>
              <a:t>Ok Joseph. Let me check whether we have this much books and if have, will make the bill. </a:t>
            </a:r>
          </a:p>
        </p:txBody>
      </p:sp>
      <p:sp>
        <p:nvSpPr>
          <p:cNvPr id="8" name="Action Button: Go Forward or Next 7">
            <a:hlinkClick r:id="rId7" action="ppaction://hlinksldjump" highlightClick="1"/>
            <a:extLst>
              <a:ext uri="{FF2B5EF4-FFF2-40B4-BE49-F238E27FC236}">
                <a16:creationId xmlns:a16="http://schemas.microsoft.com/office/drawing/2014/main" id="{3D0EF12E-6632-4523-B574-2B78198EF2EB}"/>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A71D9B72-A4C7-463D-BC00-C2959A47BF36}"/>
              </a:ext>
            </a:extLst>
          </p:cNvPr>
          <p:cNvSpPr txBox="1"/>
          <p:nvPr/>
        </p:nvSpPr>
        <p:spPr>
          <a:xfrm>
            <a:off x="15773400" y="8420100"/>
            <a:ext cx="1425134" cy="461665"/>
          </a:xfrm>
          <a:prstGeom prst="rect">
            <a:avLst/>
          </a:prstGeom>
          <a:noFill/>
        </p:spPr>
        <p:txBody>
          <a:bodyPr wrap="none" rtlCol="0">
            <a:spAutoFit/>
          </a:bodyPr>
          <a:lstStyle/>
          <a:p>
            <a:r>
              <a:rPr lang="en-IN" sz="2400" b="1" dirty="0">
                <a:solidFill>
                  <a:schemeClr val="bg1"/>
                </a:solidFill>
              </a:rPr>
              <a:t>Click here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ppt_w</p:attrName>
                                        </p:attrNameLst>
                                      </p:cBhvr>
                                      <p:tavLst>
                                        <p:tav tm="0" fmla="#ppt_w*sin(2.5*pi*$)">
                                          <p:val>
                                            <p:fltVal val="0"/>
                                          </p:val>
                                        </p:tav>
                                        <p:tav tm="100000">
                                          <p:val>
                                            <p:fltVal val="1"/>
                                          </p:val>
                                        </p:tav>
                                      </p:tavLst>
                                    </p:anim>
                                    <p:anim calcmode="lin" valueType="num">
                                      <p:cBhvr>
                                        <p:cTn id="9" dur="15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anim calcmode="lin" valueType="num">
                                      <p:cBhvr>
                                        <p:cTn id="13" dur="1500" fill="hold"/>
                                        <p:tgtEl>
                                          <p:spTgt spid="3"/>
                                        </p:tgtEl>
                                        <p:attrNameLst>
                                          <p:attrName>ppt_w</p:attrName>
                                        </p:attrNameLst>
                                      </p:cBhvr>
                                      <p:tavLst>
                                        <p:tav tm="0" fmla="#ppt_w*sin(2.5*pi*$)">
                                          <p:val>
                                            <p:fltVal val="0"/>
                                          </p:val>
                                        </p:tav>
                                        <p:tav tm="100000">
                                          <p:val>
                                            <p:fltVal val="1"/>
                                          </p:val>
                                        </p:tav>
                                      </p:tavLst>
                                    </p:anim>
                                    <p:anim calcmode="lin" valueType="num">
                                      <p:cBhvr>
                                        <p:cTn id="14" dur="1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heel(1)">
                                      <p:cBhvr>
                                        <p:cTn id="43" dur="2000"/>
                                        <p:tgtEl>
                                          <p:spTgt spid="8"/>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1)">
                                      <p:cBhvr>
                                        <p:cTn id="4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543192" y="1562100"/>
            <a:ext cx="16744416" cy="76581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1. Insert a Book Record</a:t>
            </a:r>
          </a:p>
        </p:txBody>
      </p:sp>
      <p:sp>
        <p:nvSpPr>
          <p:cNvPr id="26" name="TextBox 25">
            <a:extLst>
              <a:ext uri="{FF2B5EF4-FFF2-40B4-BE49-F238E27FC236}">
                <a16:creationId xmlns:a16="http://schemas.microsoft.com/office/drawing/2014/main" id="{7CA174AD-1FF1-4B4E-9F0D-371EF039DAB0}"/>
              </a:ext>
            </a:extLst>
          </p:cNvPr>
          <p:cNvSpPr txBox="1"/>
          <p:nvPr/>
        </p:nvSpPr>
        <p:spPr>
          <a:xfrm>
            <a:off x="1447800" y="2095500"/>
            <a:ext cx="5029200" cy="923330"/>
          </a:xfrm>
          <a:prstGeom prst="rect">
            <a:avLst/>
          </a:prstGeom>
          <a:noFill/>
        </p:spPr>
        <p:txBody>
          <a:bodyPr wrap="square" rtlCol="0">
            <a:spAutoFit/>
          </a:bodyPr>
          <a:lstStyle/>
          <a:p>
            <a:pPr algn="just"/>
            <a:r>
              <a:rPr lang="en-IN" b="1" dirty="0"/>
              <a:t>So, this our array, in which we have already Inserted the genres we have and The Genre ID Corresponds to the index of the array</a:t>
            </a:r>
          </a:p>
        </p:txBody>
      </p:sp>
      <p:grpSp>
        <p:nvGrpSpPr>
          <p:cNvPr id="37" name="Group 36">
            <a:extLst>
              <a:ext uri="{FF2B5EF4-FFF2-40B4-BE49-F238E27FC236}">
                <a16:creationId xmlns:a16="http://schemas.microsoft.com/office/drawing/2014/main" id="{3679DB4F-0302-4C0D-8931-0213838608E1}"/>
              </a:ext>
            </a:extLst>
          </p:cNvPr>
          <p:cNvGrpSpPr/>
          <p:nvPr/>
        </p:nvGrpSpPr>
        <p:grpSpPr>
          <a:xfrm>
            <a:off x="6821120" y="2247900"/>
            <a:ext cx="4645759" cy="820702"/>
            <a:chOff x="6821120" y="2247900"/>
            <a:chExt cx="4645759" cy="820702"/>
          </a:xfrm>
        </p:grpSpPr>
        <p:pic>
          <p:nvPicPr>
            <p:cNvPr id="30" name="Picture 29">
              <a:extLst>
                <a:ext uri="{FF2B5EF4-FFF2-40B4-BE49-F238E27FC236}">
                  <a16:creationId xmlns:a16="http://schemas.microsoft.com/office/drawing/2014/main" id="{4937B741-834E-4CBC-8A5A-3766BD30846F}"/>
                </a:ext>
              </a:extLst>
            </p:cNvPr>
            <p:cNvPicPr>
              <a:picLocks noChangeAspect="1"/>
            </p:cNvPicPr>
            <p:nvPr/>
          </p:nvPicPr>
          <p:blipFill>
            <a:blip r:embed="rId2"/>
            <a:stretch>
              <a:fillRect/>
            </a:stretch>
          </p:blipFill>
          <p:spPr>
            <a:xfrm>
              <a:off x="6821120" y="2247900"/>
              <a:ext cx="4645759" cy="820702"/>
            </a:xfrm>
            <a:prstGeom prst="rect">
              <a:avLst/>
            </a:prstGeom>
          </p:spPr>
        </p:pic>
        <p:sp>
          <p:nvSpPr>
            <p:cNvPr id="31" name="TextBox 30">
              <a:extLst>
                <a:ext uri="{FF2B5EF4-FFF2-40B4-BE49-F238E27FC236}">
                  <a16:creationId xmlns:a16="http://schemas.microsoft.com/office/drawing/2014/main" id="{C454053A-1E21-41F5-B341-2301C6BDC422}"/>
                </a:ext>
              </a:extLst>
            </p:cNvPr>
            <p:cNvSpPr txBox="1"/>
            <p:nvPr/>
          </p:nvSpPr>
          <p:spPr>
            <a:xfrm>
              <a:off x="7010400" y="2400300"/>
              <a:ext cx="685800" cy="523220"/>
            </a:xfrm>
            <a:prstGeom prst="rect">
              <a:avLst/>
            </a:prstGeom>
            <a:noFill/>
          </p:spPr>
          <p:txBody>
            <a:bodyPr wrap="square" rtlCol="0">
              <a:spAutoFit/>
            </a:bodyPr>
            <a:lstStyle/>
            <a:p>
              <a:pPr algn="ctr"/>
              <a:r>
                <a:rPr lang="en-IN" sz="2800" b="1" dirty="0"/>
                <a:t>0</a:t>
              </a:r>
              <a:endParaRPr lang="en-IN" sz="2000" b="1" dirty="0"/>
            </a:p>
          </p:txBody>
        </p:sp>
        <p:sp>
          <p:nvSpPr>
            <p:cNvPr id="32" name="TextBox 31">
              <a:extLst>
                <a:ext uri="{FF2B5EF4-FFF2-40B4-BE49-F238E27FC236}">
                  <a16:creationId xmlns:a16="http://schemas.microsoft.com/office/drawing/2014/main" id="{678A6237-0B51-49C7-BE89-53F0CEBE2233}"/>
                </a:ext>
              </a:extLst>
            </p:cNvPr>
            <p:cNvSpPr txBox="1"/>
            <p:nvPr/>
          </p:nvSpPr>
          <p:spPr>
            <a:xfrm>
              <a:off x="8229600" y="2396641"/>
              <a:ext cx="685800" cy="523220"/>
            </a:xfrm>
            <a:prstGeom prst="rect">
              <a:avLst/>
            </a:prstGeom>
            <a:noFill/>
          </p:spPr>
          <p:txBody>
            <a:bodyPr wrap="square" rtlCol="0">
              <a:spAutoFit/>
            </a:bodyPr>
            <a:lstStyle/>
            <a:p>
              <a:pPr algn="ctr"/>
              <a:r>
                <a:rPr lang="en-IN" sz="2800" b="1" dirty="0"/>
                <a:t>1</a:t>
              </a:r>
              <a:endParaRPr lang="en-IN" sz="2000" b="1" dirty="0"/>
            </a:p>
          </p:txBody>
        </p:sp>
        <p:sp>
          <p:nvSpPr>
            <p:cNvPr id="33" name="TextBox 32">
              <a:extLst>
                <a:ext uri="{FF2B5EF4-FFF2-40B4-BE49-F238E27FC236}">
                  <a16:creationId xmlns:a16="http://schemas.microsoft.com/office/drawing/2014/main" id="{C9BD9951-D0CB-4578-8FB5-4BA82BB50EE3}"/>
                </a:ext>
              </a:extLst>
            </p:cNvPr>
            <p:cNvSpPr txBox="1"/>
            <p:nvPr/>
          </p:nvSpPr>
          <p:spPr>
            <a:xfrm>
              <a:off x="9372602" y="2396641"/>
              <a:ext cx="685800" cy="523220"/>
            </a:xfrm>
            <a:prstGeom prst="rect">
              <a:avLst/>
            </a:prstGeom>
            <a:noFill/>
          </p:spPr>
          <p:txBody>
            <a:bodyPr wrap="square" rtlCol="0">
              <a:spAutoFit/>
            </a:bodyPr>
            <a:lstStyle/>
            <a:p>
              <a:pPr algn="ctr"/>
              <a:r>
                <a:rPr lang="en-IN" sz="2800" b="1" dirty="0"/>
                <a:t>2</a:t>
              </a:r>
              <a:endParaRPr lang="en-IN" sz="2000" b="1" dirty="0"/>
            </a:p>
          </p:txBody>
        </p:sp>
        <p:sp>
          <p:nvSpPr>
            <p:cNvPr id="34" name="TextBox 33">
              <a:extLst>
                <a:ext uri="{FF2B5EF4-FFF2-40B4-BE49-F238E27FC236}">
                  <a16:creationId xmlns:a16="http://schemas.microsoft.com/office/drawing/2014/main" id="{CB1053FE-4664-496F-902A-44DFE66F769E}"/>
                </a:ext>
              </a:extLst>
            </p:cNvPr>
            <p:cNvSpPr txBox="1"/>
            <p:nvPr/>
          </p:nvSpPr>
          <p:spPr>
            <a:xfrm>
              <a:off x="10515604" y="2396641"/>
              <a:ext cx="685800" cy="523220"/>
            </a:xfrm>
            <a:prstGeom prst="rect">
              <a:avLst/>
            </a:prstGeom>
            <a:noFill/>
          </p:spPr>
          <p:txBody>
            <a:bodyPr wrap="square" rtlCol="0">
              <a:spAutoFit/>
            </a:bodyPr>
            <a:lstStyle/>
            <a:p>
              <a:pPr algn="ctr"/>
              <a:r>
                <a:rPr lang="en-IN" sz="2800" b="1" dirty="0"/>
                <a:t>3</a:t>
              </a:r>
              <a:endParaRPr lang="en-IN" sz="2000" b="1" dirty="0"/>
            </a:p>
          </p:txBody>
        </p:sp>
      </p:grpSp>
      <p:sp>
        <p:nvSpPr>
          <p:cNvPr id="35" name="TextBox 34">
            <a:extLst>
              <a:ext uri="{FF2B5EF4-FFF2-40B4-BE49-F238E27FC236}">
                <a16:creationId xmlns:a16="http://schemas.microsoft.com/office/drawing/2014/main" id="{96E55024-65F4-47DC-92E5-14603A84506A}"/>
              </a:ext>
            </a:extLst>
          </p:cNvPr>
          <p:cNvSpPr txBox="1"/>
          <p:nvPr/>
        </p:nvSpPr>
        <p:spPr>
          <a:xfrm>
            <a:off x="1295400" y="3390900"/>
            <a:ext cx="8763002" cy="646331"/>
          </a:xfrm>
          <a:prstGeom prst="rect">
            <a:avLst/>
          </a:prstGeom>
          <a:noFill/>
        </p:spPr>
        <p:txBody>
          <a:bodyPr wrap="square" rtlCol="0">
            <a:spAutoFit/>
          </a:bodyPr>
          <a:lstStyle/>
          <a:p>
            <a:pPr algn="just"/>
            <a:r>
              <a:rPr lang="en-IN" b="1" dirty="0"/>
              <a:t>Now, if I want to add a book, let’s say Book ID – 1002. In that case first I will compare the Genre ID of it (which is 3) with others, and find the index of array.</a:t>
            </a:r>
          </a:p>
        </p:txBody>
      </p:sp>
      <p:grpSp>
        <p:nvGrpSpPr>
          <p:cNvPr id="49" name="Group 48">
            <a:extLst>
              <a:ext uri="{FF2B5EF4-FFF2-40B4-BE49-F238E27FC236}">
                <a16:creationId xmlns:a16="http://schemas.microsoft.com/office/drawing/2014/main" id="{04A048F1-72BC-40B5-85A0-5911A9D5AF85}"/>
              </a:ext>
            </a:extLst>
          </p:cNvPr>
          <p:cNvGrpSpPr/>
          <p:nvPr/>
        </p:nvGrpSpPr>
        <p:grpSpPr>
          <a:xfrm>
            <a:off x="6180404" y="4024347"/>
            <a:ext cx="1281432" cy="743891"/>
            <a:chOff x="8053635" y="4926310"/>
            <a:chExt cx="1539984" cy="743891"/>
          </a:xfrm>
        </p:grpSpPr>
        <p:pic>
          <p:nvPicPr>
            <p:cNvPr id="48" name="Picture 47">
              <a:extLst>
                <a:ext uri="{FF2B5EF4-FFF2-40B4-BE49-F238E27FC236}">
                  <a16:creationId xmlns:a16="http://schemas.microsoft.com/office/drawing/2014/main" id="{4707C677-2D04-4234-A55D-DDA84C18A040}"/>
                </a:ext>
              </a:extLst>
            </p:cNvPr>
            <p:cNvPicPr>
              <a:picLocks noChangeAspect="1"/>
            </p:cNvPicPr>
            <p:nvPr/>
          </p:nvPicPr>
          <p:blipFill>
            <a:blip r:embed="rId3"/>
            <a:stretch>
              <a:fillRect/>
            </a:stretch>
          </p:blipFill>
          <p:spPr>
            <a:xfrm>
              <a:off x="8053635" y="4926310"/>
              <a:ext cx="1539984" cy="743891"/>
            </a:xfrm>
            <a:prstGeom prst="rect">
              <a:avLst/>
            </a:prstGeom>
          </p:spPr>
        </p:pic>
        <p:sp>
          <p:nvSpPr>
            <p:cNvPr id="46" name="TextBox 45">
              <a:extLst>
                <a:ext uri="{FF2B5EF4-FFF2-40B4-BE49-F238E27FC236}">
                  <a16:creationId xmlns:a16="http://schemas.microsoft.com/office/drawing/2014/main" id="{BD11B44C-03FA-485B-9793-14157FB7FEDA}"/>
                </a:ext>
              </a:extLst>
            </p:cNvPr>
            <p:cNvSpPr txBox="1"/>
            <p:nvPr/>
          </p:nvSpPr>
          <p:spPr>
            <a:xfrm>
              <a:off x="8053635" y="4975089"/>
              <a:ext cx="1539984" cy="369332"/>
            </a:xfrm>
            <a:prstGeom prst="rect">
              <a:avLst/>
            </a:prstGeom>
            <a:noFill/>
          </p:spPr>
          <p:txBody>
            <a:bodyPr wrap="square" rtlCol="0">
              <a:spAutoFit/>
            </a:bodyPr>
            <a:lstStyle/>
            <a:p>
              <a:r>
                <a:rPr lang="en-IN" b="1" dirty="0"/>
                <a:t>3, 1002, NULL</a:t>
              </a:r>
            </a:p>
          </p:txBody>
        </p:sp>
      </p:grpSp>
      <p:grpSp>
        <p:nvGrpSpPr>
          <p:cNvPr id="50" name="Group 49">
            <a:extLst>
              <a:ext uri="{FF2B5EF4-FFF2-40B4-BE49-F238E27FC236}">
                <a16:creationId xmlns:a16="http://schemas.microsoft.com/office/drawing/2014/main" id="{4CF8FAFF-7421-4A5C-80B9-94579D98515A}"/>
              </a:ext>
            </a:extLst>
          </p:cNvPr>
          <p:cNvGrpSpPr/>
          <p:nvPr/>
        </p:nvGrpSpPr>
        <p:grpSpPr>
          <a:xfrm>
            <a:off x="6249620" y="5000302"/>
            <a:ext cx="4645759" cy="820702"/>
            <a:chOff x="6821120" y="2247900"/>
            <a:chExt cx="4645759" cy="820702"/>
          </a:xfrm>
        </p:grpSpPr>
        <p:pic>
          <p:nvPicPr>
            <p:cNvPr id="51" name="Picture 50">
              <a:extLst>
                <a:ext uri="{FF2B5EF4-FFF2-40B4-BE49-F238E27FC236}">
                  <a16:creationId xmlns:a16="http://schemas.microsoft.com/office/drawing/2014/main" id="{04351B8E-1C54-42C1-B52C-F47BD9FA2CCB}"/>
                </a:ext>
              </a:extLst>
            </p:cNvPr>
            <p:cNvPicPr>
              <a:picLocks noChangeAspect="1"/>
            </p:cNvPicPr>
            <p:nvPr/>
          </p:nvPicPr>
          <p:blipFill>
            <a:blip r:embed="rId2"/>
            <a:stretch>
              <a:fillRect/>
            </a:stretch>
          </p:blipFill>
          <p:spPr>
            <a:xfrm>
              <a:off x="6821120" y="2247900"/>
              <a:ext cx="4645759" cy="820702"/>
            </a:xfrm>
            <a:prstGeom prst="rect">
              <a:avLst/>
            </a:prstGeom>
          </p:spPr>
        </p:pic>
        <p:sp>
          <p:nvSpPr>
            <p:cNvPr id="52" name="TextBox 51">
              <a:extLst>
                <a:ext uri="{FF2B5EF4-FFF2-40B4-BE49-F238E27FC236}">
                  <a16:creationId xmlns:a16="http://schemas.microsoft.com/office/drawing/2014/main" id="{1696F9F6-D18E-42CB-9DCA-913AEDF1BCC4}"/>
                </a:ext>
              </a:extLst>
            </p:cNvPr>
            <p:cNvSpPr txBox="1"/>
            <p:nvPr/>
          </p:nvSpPr>
          <p:spPr>
            <a:xfrm>
              <a:off x="7010400" y="2400300"/>
              <a:ext cx="685800" cy="523220"/>
            </a:xfrm>
            <a:prstGeom prst="rect">
              <a:avLst/>
            </a:prstGeom>
            <a:noFill/>
          </p:spPr>
          <p:txBody>
            <a:bodyPr wrap="square" rtlCol="0">
              <a:spAutoFit/>
            </a:bodyPr>
            <a:lstStyle/>
            <a:p>
              <a:pPr algn="ctr"/>
              <a:r>
                <a:rPr lang="en-IN" sz="2800" b="1" dirty="0"/>
                <a:t>0</a:t>
              </a:r>
              <a:endParaRPr lang="en-IN" sz="2000" b="1" dirty="0"/>
            </a:p>
          </p:txBody>
        </p:sp>
        <p:sp>
          <p:nvSpPr>
            <p:cNvPr id="53" name="TextBox 52">
              <a:extLst>
                <a:ext uri="{FF2B5EF4-FFF2-40B4-BE49-F238E27FC236}">
                  <a16:creationId xmlns:a16="http://schemas.microsoft.com/office/drawing/2014/main" id="{7D5D2EEC-5F70-413C-9FF0-1AAF507559C8}"/>
                </a:ext>
              </a:extLst>
            </p:cNvPr>
            <p:cNvSpPr txBox="1"/>
            <p:nvPr/>
          </p:nvSpPr>
          <p:spPr>
            <a:xfrm>
              <a:off x="8229600" y="2396641"/>
              <a:ext cx="685800" cy="523220"/>
            </a:xfrm>
            <a:prstGeom prst="rect">
              <a:avLst/>
            </a:prstGeom>
            <a:noFill/>
          </p:spPr>
          <p:txBody>
            <a:bodyPr wrap="square" rtlCol="0">
              <a:spAutoFit/>
            </a:bodyPr>
            <a:lstStyle/>
            <a:p>
              <a:pPr algn="ctr"/>
              <a:r>
                <a:rPr lang="en-IN" sz="2800" b="1" dirty="0"/>
                <a:t>1</a:t>
              </a:r>
              <a:endParaRPr lang="en-IN" sz="2000" b="1" dirty="0"/>
            </a:p>
          </p:txBody>
        </p:sp>
        <p:sp>
          <p:nvSpPr>
            <p:cNvPr id="54" name="TextBox 53">
              <a:extLst>
                <a:ext uri="{FF2B5EF4-FFF2-40B4-BE49-F238E27FC236}">
                  <a16:creationId xmlns:a16="http://schemas.microsoft.com/office/drawing/2014/main" id="{C22E64C7-46FA-45FC-90B5-7D65299FF417}"/>
                </a:ext>
              </a:extLst>
            </p:cNvPr>
            <p:cNvSpPr txBox="1"/>
            <p:nvPr/>
          </p:nvSpPr>
          <p:spPr>
            <a:xfrm>
              <a:off x="9372602" y="2396641"/>
              <a:ext cx="685800" cy="523220"/>
            </a:xfrm>
            <a:prstGeom prst="rect">
              <a:avLst/>
            </a:prstGeom>
            <a:noFill/>
          </p:spPr>
          <p:txBody>
            <a:bodyPr wrap="square" rtlCol="0">
              <a:spAutoFit/>
            </a:bodyPr>
            <a:lstStyle/>
            <a:p>
              <a:pPr algn="ctr"/>
              <a:r>
                <a:rPr lang="en-IN" sz="2800" b="1" dirty="0"/>
                <a:t>2</a:t>
              </a:r>
              <a:endParaRPr lang="en-IN" sz="2000" b="1" dirty="0"/>
            </a:p>
          </p:txBody>
        </p:sp>
        <p:sp>
          <p:nvSpPr>
            <p:cNvPr id="55" name="TextBox 54">
              <a:extLst>
                <a:ext uri="{FF2B5EF4-FFF2-40B4-BE49-F238E27FC236}">
                  <a16:creationId xmlns:a16="http://schemas.microsoft.com/office/drawing/2014/main" id="{F4DE0FB8-C8D8-4DEC-B1D4-85C1C4F75DBD}"/>
                </a:ext>
              </a:extLst>
            </p:cNvPr>
            <p:cNvSpPr txBox="1"/>
            <p:nvPr/>
          </p:nvSpPr>
          <p:spPr>
            <a:xfrm>
              <a:off x="10515604" y="2396641"/>
              <a:ext cx="685800" cy="523220"/>
            </a:xfrm>
            <a:prstGeom prst="rect">
              <a:avLst/>
            </a:prstGeom>
            <a:noFill/>
          </p:spPr>
          <p:txBody>
            <a:bodyPr wrap="square" rtlCol="0">
              <a:spAutoFit/>
            </a:bodyPr>
            <a:lstStyle/>
            <a:p>
              <a:pPr algn="ctr"/>
              <a:r>
                <a:rPr lang="en-IN" sz="2800" b="1" dirty="0"/>
                <a:t>3</a:t>
              </a:r>
              <a:endParaRPr lang="en-IN" sz="2000" b="1" dirty="0"/>
            </a:p>
          </p:txBody>
        </p:sp>
      </p:grpSp>
      <p:sp>
        <p:nvSpPr>
          <p:cNvPr id="56" name="TextBox 55">
            <a:extLst>
              <a:ext uri="{FF2B5EF4-FFF2-40B4-BE49-F238E27FC236}">
                <a16:creationId xmlns:a16="http://schemas.microsoft.com/office/drawing/2014/main" id="{8B7E8B50-E753-4E79-B697-B8E86CAF270F}"/>
              </a:ext>
            </a:extLst>
          </p:cNvPr>
          <p:cNvSpPr txBox="1"/>
          <p:nvPr/>
        </p:nvSpPr>
        <p:spPr>
          <a:xfrm>
            <a:off x="4267201" y="4115072"/>
            <a:ext cx="1879844" cy="646331"/>
          </a:xfrm>
          <a:prstGeom prst="rect">
            <a:avLst/>
          </a:prstGeom>
          <a:noFill/>
        </p:spPr>
        <p:txBody>
          <a:bodyPr wrap="square" rtlCol="0">
            <a:spAutoFit/>
          </a:bodyPr>
          <a:lstStyle/>
          <a:p>
            <a:r>
              <a:rPr lang="en-IN" b="1" dirty="0"/>
              <a:t>3≠0, Hence move to next index</a:t>
            </a:r>
          </a:p>
        </p:txBody>
      </p:sp>
      <p:sp>
        <p:nvSpPr>
          <p:cNvPr id="57" name="TextBox 56">
            <a:extLst>
              <a:ext uri="{FF2B5EF4-FFF2-40B4-BE49-F238E27FC236}">
                <a16:creationId xmlns:a16="http://schemas.microsoft.com/office/drawing/2014/main" id="{479A3C25-F5FC-4EC7-B3BA-9FAF072F71FA}"/>
              </a:ext>
            </a:extLst>
          </p:cNvPr>
          <p:cNvSpPr txBox="1"/>
          <p:nvPr/>
        </p:nvSpPr>
        <p:spPr>
          <a:xfrm>
            <a:off x="5565484" y="4076700"/>
            <a:ext cx="1879844" cy="646331"/>
          </a:xfrm>
          <a:prstGeom prst="rect">
            <a:avLst/>
          </a:prstGeom>
          <a:noFill/>
        </p:spPr>
        <p:txBody>
          <a:bodyPr wrap="square" rtlCol="0">
            <a:spAutoFit/>
          </a:bodyPr>
          <a:lstStyle/>
          <a:p>
            <a:r>
              <a:rPr lang="en-IN" b="1" dirty="0"/>
              <a:t>3≠1, Hence move to next index</a:t>
            </a:r>
          </a:p>
        </p:txBody>
      </p:sp>
      <p:sp>
        <p:nvSpPr>
          <p:cNvPr id="58" name="TextBox 57">
            <a:extLst>
              <a:ext uri="{FF2B5EF4-FFF2-40B4-BE49-F238E27FC236}">
                <a16:creationId xmlns:a16="http://schemas.microsoft.com/office/drawing/2014/main" id="{958E8758-7A32-4653-AF66-6CE946A53AC4}"/>
              </a:ext>
            </a:extLst>
          </p:cNvPr>
          <p:cNvSpPr txBox="1"/>
          <p:nvPr/>
        </p:nvSpPr>
        <p:spPr>
          <a:xfrm>
            <a:off x="6808349" y="4086135"/>
            <a:ext cx="1879844" cy="646331"/>
          </a:xfrm>
          <a:prstGeom prst="rect">
            <a:avLst/>
          </a:prstGeom>
          <a:noFill/>
        </p:spPr>
        <p:txBody>
          <a:bodyPr wrap="square" rtlCol="0">
            <a:spAutoFit/>
          </a:bodyPr>
          <a:lstStyle/>
          <a:p>
            <a:r>
              <a:rPr lang="en-IN" b="1" dirty="0"/>
              <a:t>3≠2, Hence move to next index</a:t>
            </a:r>
          </a:p>
        </p:txBody>
      </p:sp>
      <p:sp>
        <p:nvSpPr>
          <p:cNvPr id="59" name="TextBox 58">
            <a:extLst>
              <a:ext uri="{FF2B5EF4-FFF2-40B4-BE49-F238E27FC236}">
                <a16:creationId xmlns:a16="http://schemas.microsoft.com/office/drawing/2014/main" id="{B2D3F6EE-28AB-4124-B810-D833B10B3E3C}"/>
              </a:ext>
            </a:extLst>
          </p:cNvPr>
          <p:cNvSpPr txBox="1"/>
          <p:nvPr/>
        </p:nvSpPr>
        <p:spPr>
          <a:xfrm>
            <a:off x="8123140" y="4168654"/>
            <a:ext cx="1879844" cy="646331"/>
          </a:xfrm>
          <a:prstGeom prst="rect">
            <a:avLst/>
          </a:prstGeom>
          <a:noFill/>
        </p:spPr>
        <p:txBody>
          <a:bodyPr wrap="square" rtlCol="0">
            <a:spAutoFit/>
          </a:bodyPr>
          <a:lstStyle/>
          <a:p>
            <a:r>
              <a:rPr lang="en-IN" b="1" dirty="0"/>
              <a:t>3=3, Hence we got our index</a:t>
            </a:r>
          </a:p>
        </p:txBody>
      </p:sp>
    </p:spTree>
    <p:extLst>
      <p:ext uri="{BB962C8B-B14F-4D97-AF65-F5344CB8AC3E}">
        <p14:creationId xmlns:p14="http://schemas.microsoft.com/office/powerpoint/2010/main" val="237453580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000"/>
                                        <p:tgtEl>
                                          <p:spTgt spid="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additive="base">
                                        <p:cTn id="10" dur="1000"/>
                                        <p:tgtEl>
                                          <p:spTgt spid="26"/>
                                        </p:tgtEl>
                                        <p:attrNameLst>
                                          <p:attrName>ppt_y</p:attrName>
                                        </p:attrNameLst>
                                      </p:cBhvr>
                                      <p:tavLst>
                                        <p:tav tm="0">
                                          <p:val>
                                            <p:strVal val="#ppt_y+#ppt_h*1.125000"/>
                                          </p:val>
                                        </p:tav>
                                        <p:tav tm="100000">
                                          <p:val>
                                            <p:strVal val="#ppt_y"/>
                                          </p:val>
                                        </p:tav>
                                      </p:tavLst>
                                    </p:anim>
                                    <p:animEffect transition="in" filter="wipe(up)">
                                      <p:cBhvr>
                                        <p:cTn id="11" dur="1000"/>
                                        <p:tgtEl>
                                          <p:spTgt spid="26"/>
                                        </p:tgtEl>
                                      </p:cBhvr>
                                    </p:animEffect>
                                  </p:childTnLst>
                                </p:cTn>
                              </p:par>
                              <p:par>
                                <p:cTn id="12" presetID="12" presetClass="entr" presetSubtype="4"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p:tgtEl>
                                          <p:spTgt spid="37"/>
                                        </p:tgtEl>
                                        <p:attrNameLst>
                                          <p:attrName>ppt_y</p:attrName>
                                        </p:attrNameLst>
                                      </p:cBhvr>
                                      <p:tavLst>
                                        <p:tav tm="0">
                                          <p:val>
                                            <p:strVal val="#ppt_y+#ppt_h*1.125000"/>
                                          </p:val>
                                        </p:tav>
                                        <p:tav tm="100000">
                                          <p:val>
                                            <p:strVal val="#ppt_y"/>
                                          </p:val>
                                        </p:tav>
                                      </p:tavLst>
                                    </p:anim>
                                    <p:animEffect transition="in" filter="wipe(up)">
                                      <p:cBhvr>
                                        <p:cTn id="15" dur="10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circle(in)">
                                      <p:cBhvr>
                                        <p:cTn id="25" dur="2000"/>
                                        <p:tgtEl>
                                          <p:spTgt spid="49"/>
                                        </p:tgtEl>
                                      </p:cBhvr>
                                    </p:animEffect>
                                  </p:childTnLst>
                                </p:cTn>
                              </p:par>
                              <p:par>
                                <p:cTn id="26" presetID="6" presetClass="entr" presetSubtype="16"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circle(in)">
                                      <p:cBhvr>
                                        <p:cTn id="28" dur="20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1000"/>
                                        <p:tgtEl>
                                          <p:spTgt spid="56"/>
                                        </p:tgtEl>
                                      </p:cBhvr>
                                    </p:animEffect>
                                    <p:anim calcmode="lin" valueType="num">
                                      <p:cBhvr>
                                        <p:cTn id="34" dur="1000" fill="hold"/>
                                        <p:tgtEl>
                                          <p:spTgt spid="56"/>
                                        </p:tgtEl>
                                        <p:attrNameLst>
                                          <p:attrName>ppt_x</p:attrName>
                                        </p:attrNameLst>
                                      </p:cBhvr>
                                      <p:tavLst>
                                        <p:tav tm="0">
                                          <p:val>
                                            <p:strVal val="#ppt_x"/>
                                          </p:val>
                                        </p:tav>
                                        <p:tav tm="100000">
                                          <p:val>
                                            <p:strVal val="#ppt_x"/>
                                          </p:val>
                                        </p:tav>
                                      </p:tavLst>
                                    </p:anim>
                                    <p:anim calcmode="lin" valueType="num">
                                      <p:cBhvr>
                                        <p:cTn id="3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3.33333E-6 -4.81481E-6 L 0.05625 0.00139 " pathEditMode="fixed" rAng="0" ptsTypes="AA">
                                      <p:cBhvr>
                                        <p:cTn id="39" dur="1000" fill="hold"/>
                                        <p:tgtEl>
                                          <p:spTgt spid="49"/>
                                        </p:tgtEl>
                                        <p:attrNameLst>
                                          <p:attrName>ppt_x</p:attrName>
                                          <p:attrName>ppt_y</p:attrName>
                                        </p:attrNameLst>
                                      </p:cBhvr>
                                      <p:rCtr x="2812" y="62"/>
                                    </p:animMotion>
                                  </p:childTnLst>
                                </p:cTn>
                              </p:par>
                              <p:par>
                                <p:cTn id="40" presetID="1" presetClass="exit" presetSubtype="0" fill="hold" grpId="1" nodeType="withEffect">
                                  <p:stCondLst>
                                    <p:cond delay="0"/>
                                  </p:stCondLst>
                                  <p:childTnLst>
                                    <p:set>
                                      <p:cBhvr>
                                        <p:cTn id="41" dur="1" fill="hold">
                                          <p:stCondLst>
                                            <p:cond delay="499"/>
                                          </p:stCondLst>
                                        </p:cTn>
                                        <p:tgtEl>
                                          <p:spTgt spid="5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1000"/>
                                        <p:tgtEl>
                                          <p:spTgt spid="57"/>
                                        </p:tgtEl>
                                      </p:cBhvr>
                                    </p:animEffect>
                                    <p:anim calcmode="lin" valueType="num">
                                      <p:cBhvr>
                                        <p:cTn id="47" dur="1000" fill="hold"/>
                                        <p:tgtEl>
                                          <p:spTgt spid="57"/>
                                        </p:tgtEl>
                                        <p:attrNameLst>
                                          <p:attrName>ppt_x</p:attrName>
                                        </p:attrNameLst>
                                      </p:cBhvr>
                                      <p:tavLst>
                                        <p:tav tm="0">
                                          <p:val>
                                            <p:strVal val="#ppt_x"/>
                                          </p:val>
                                        </p:tav>
                                        <p:tav tm="100000">
                                          <p:val>
                                            <p:strVal val="#ppt_x"/>
                                          </p:val>
                                        </p:tav>
                                      </p:tavLst>
                                    </p:anim>
                                    <p:anim calcmode="lin" valueType="num">
                                      <p:cBhvr>
                                        <p:cTn id="4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5625 0.00139 L 0.1263 0.00139 " pathEditMode="relative" rAng="0" ptsTypes="AA">
                                      <p:cBhvr>
                                        <p:cTn id="52" dur="1000" fill="hold"/>
                                        <p:tgtEl>
                                          <p:spTgt spid="49"/>
                                        </p:tgtEl>
                                        <p:attrNameLst>
                                          <p:attrName>ppt_x</p:attrName>
                                          <p:attrName>ppt_y</p:attrName>
                                        </p:attrNameLst>
                                      </p:cBhvr>
                                      <p:rCtr x="3498" y="0"/>
                                    </p:animMotion>
                                  </p:childTnLst>
                                </p:cTn>
                              </p:par>
                              <p:par>
                                <p:cTn id="53" presetID="1" presetClass="exit" presetSubtype="0" fill="hold" grpId="1" nodeType="withEffect">
                                  <p:stCondLst>
                                    <p:cond delay="0"/>
                                  </p:stCondLst>
                                  <p:childTnLst>
                                    <p:set>
                                      <p:cBhvr>
                                        <p:cTn id="54" dur="1" fill="hold">
                                          <p:stCondLst>
                                            <p:cond delay="499"/>
                                          </p:stCondLst>
                                        </p:cTn>
                                        <p:tgtEl>
                                          <p:spTgt spid="5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3" presetClass="path" presetSubtype="0" accel="50000" decel="50000" fill="hold" nodeType="clickEffect">
                                  <p:stCondLst>
                                    <p:cond delay="0"/>
                                  </p:stCondLst>
                                  <p:childTnLst>
                                    <p:animMotion origin="layout" path="M 0.1263 0.00139 L 0.19375 0.00139 " pathEditMode="relative" rAng="0" ptsTypes="AA">
                                      <p:cBhvr>
                                        <p:cTn id="65" dur="1000" fill="hold"/>
                                        <p:tgtEl>
                                          <p:spTgt spid="49"/>
                                        </p:tgtEl>
                                        <p:attrNameLst>
                                          <p:attrName>ppt_x</p:attrName>
                                          <p:attrName>ppt_y</p:attrName>
                                        </p:attrNameLst>
                                      </p:cBhvr>
                                      <p:rCtr x="3368" y="0"/>
                                    </p:animMotion>
                                  </p:childTnLst>
                                </p:cTn>
                              </p:par>
                              <p:par>
                                <p:cTn id="66" presetID="1" presetClass="exit" presetSubtype="0" fill="hold" grpId="1" nodeType="withEffect">
                                  <p:stCondLst>
                                    <p:cond delay="0"/>
                                  </p:stCondLst>
                                  <p:childTnLst>
                                    <p:set>
                                      <p:cBhvr>
                                        <p:cTn id="67" dur="1" fill="hold">
                                          <p:stCondLst>
                                            <p:cond delay="499"/>
                                          </p:stCondLst>
                                        </p:cTn>
                                        <p:tgtEl>
                                          <p:spTgt spid="5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59"/>
                                        </p:tgtEl>
                                      </p:cBhvr>
                                    </p:animEffect>
                                    <p:set>
                                      <p:cBhvr>
                                        <p:cTn id="79" dur="1" fill="hold">
                                          <p:stCondLst>
                                            <p:cond delay="499"/>
                                          </p:stCondLst>
                                        </p:cTn>
                                        <p:tgtEl>
                                          <p:spTgt spid="59"/>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50"/>
                                        </p:tgtEl>
                                      </p:cBhvr>
                                    </p:animEffect>
                                    <p:set>
                                      <p:cBhvr>
                                        <p:cTn id="82" dur="1" fill="hold">
                                          <p:stCondLst>
                                            <p:cond delay="499"/>
                                          </p:stCondLst>
                                        </p:cTn>
                                        <p:tgtEl>
                                          <p:spTgt spid="50"/>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26"/>
                                        </p:tgtEl>
                                      </p:cBhvr>
                                    </p:animEffect>
                                    <p:set>
                                      <p:cBhvr>
                                        <p:cTn id="85" dur="1" fill="hold">
                                          <p:stCondLst>
                                            <p:cond delay="499"/>
                                          </p:stCondLst>
                                        </p:cTn>
                                        <p:tgtEl>
                                          <p:spTgt spid="2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49"/>
                                        </p:tgtEl>
                                      </p:cBhvr>
                                    </p:animEffect>
                                    <p:set>
                                      <p:cBhvr>
                                        <p:cTn id="91"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6" grpId="1"/>
      <p:bldP spid="35" grpId="0"/>
      <p:bldP spid="35" grpId="1"/>
      <p:bldP spid="56" grpId="0"/>
      <p:bldP spid="56" grpId="1"/>
      <p:bldP spid="57" grpId="0"/>
      <p:bldP spid="57" grpId="1"/>
      <p:bldP spid="58" grpId="0"/>
      <p:bldP spid="58" grpId="1"/>
      <p:bldP spid="59" grpId="0"/>
      <p:bldP spid="59"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543192" y="1562100"/>
            <a:ext cx="16744416" cy="76581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1. Insert a Book Record</a:t>
            </a:r>
          </a:p>
        </p:txBody>
      </p:sp>
      <p:grpSp>
        <p:nvGrpSpPr>
          <p:cNvPr id="37" name="Group 36">
            <a:extLst>
              <a:ext uri="{FF2B5EF4-FFF2-40B4-BE49-F238E27FC236}">
                <a16:creationId xmlns:a16="http://schemas.microsoft.com/office/drawing/2014/main" id="{3679DB4F-0302-4C0D-8931-0213838608E1}"/>
              </a:ext>
            </a:extLst>
          </p:cNvPr>
          <p:cNvGrpSpPr/>
          <p:nvPr/>
        </p:nvGrpSpPr>
        <p:grpSpPr>
          <a:xfrm>
            <a:off x="6821120" y="2019300"/>
            <a:ext cx="4645759" cy="820702"/>
            <a:chOff x="6821120" y="2247900"/>
            <a:chExt cx="4645759" cy="820702"/>
          </a:xfrm>
        </p:grpSpPr>
        <p:pic>
          <p:nvPicPr>
            <p:cNvPr id="30" name="Picture 29">
              <a:extLst>
                <a:ext uri="{FF2B5EF4-FFF2-40B4-BE49-F238E27FC236}">
                  <a16:creationId xmlns:a16="http://schemas.microsoft.com/office/drawing/2014/main" id="{4937B741-834E-4CBC-8A5A-3766BD30846F}"/>
                </a:ext>
              </a:extLst>
            </p:cNvPr>
            <p:cNvPicPr>
              <a:picLocks noChangeAspect="1"/>
            </p:cNvPicPr>
            <p:nvPr/>
          </p:nvPicPr>
          <p:blipFill>
            <a:blip r:embed="rId3"/>
            <a:stretch>
              <a:fillRect/>
            </a:stretch>
          </p:blipFill>
          <p:spPr>
            <a:xfrm>
              <a:off x="6821120" y="2247900"/>
              <a:ext cx="4645759" cy="820702"/>
            </a:xfrm>
            <a:prstGeom prst="rect">
              <a:avLst/>
            </a:prstGeom>
          </p:spPr>
        </p:pic>
        <p:sp>
          <p:nvSpPr>
            <p:cNvPr id="31" name="TextBox 30">
              <a:extLst>
                <a:ext uri="{FF2B5EF4-FFF2-40B4-BE49-F238E27FC236}">
                  <a16:creationId xmlns:a16="http://schemas.microsoft.com/office/drawing/2014/main" id="{C454053A-1E21-41F5-B341-2301C6BDC422}"/>
                </a:ext>
              </a:extLst>
            </p:cNvPr>
            <p:cNvSpPr txBox="1"/>
            <p:nvPr/>
          </p:nvSpPr>
          <p:spPr>
            <a:xfrm>
              <a:off x="7010400" y="2400300"/>
              <a:ext cx="685800" cy="523220"/>
            </a:xfrm>
            <a:prstGeom prst="rect">
              <a:avLst/>
            </a:prstGeom>
            <a:noFill/>
          </p:spPr>
          <p:txBody>
            <a:bodyPr wrap="square" rtlCol="0">
              <a:spAutoFit/>
            </a:bodyPr>
            <a:lstStyle/>
            <a:p>
              <a:pPr algn="ctr"/>
              <a:r>
                <a:rPr lang="en-IN" sz="2800" b="1" dirty="0"/>
                <a:t>0</a:t>
              </a:r>
              <a:endParaRPr lang="en-IN" sz="2000" b="1" dirty="0"/>
            </a:p>
          </p:txBody>
        </p:sp>
        <p:sp>
          <p:nvSpPr>
            <p:cNvPr id="32" name="TextBox 31">
              <a:extLst>
                <a:ext uri="{FF2B5EF4-FFF2-40B4-BE49-F238E27FC236}">
                  <a16:creationId xmlns:a16="http://schemas.microsoft.com/office/drawing/2014/main" id="{678A6237-0B51-49C7-BE89-53F0CEBE2233}"/>
                </a:ext>
              </a:extLst>
            </p:cNvPr>
            <p:cNvSpPr txBox="1"/>
            <p:nvPr/>
          </p:nvSpPr>
          <p:spPr>
            <a:xfrm>
              <a:off x="8229600" y="2396641"/>
              <a:ext cx="685800" cy="523220"/>
            </a:xfrm>
            <a:prstGeom prst="rect">
              <a:avLst/>
            </a:prstGeom>
            <a:noFill/>
          </p:spPr>
          <p:txBody>
            <a:bodyPr wrap="square" rtlCol="0">
              <a:spAutoFit/>
            </a:bodyPr>
            <a:lstStyle/>
            <a:p>
              <a:pPr algn="ctr"/>
              <a:r>
                <a:rPr lang="en-IN" sz="2800" b="1" dirty="0"/>
                <a:t>1</a:t>
              </a:r>
              <a:endParaRPr lang="en-IN" sz="2000" b="1" dirty="0"/>
            </a:p>
          </p:txBody>
        </p:sp>
        <p:sp>
          <p:nvSpPr>
            <p:cNvPr id="33" name="TextBox 32">
              <a:extLst>
                <a:ext uri="{FF2B5EF4-FFF2-40B4-BE49-F238E27FC236}">
                  <a16:creationId xmlns:a16="http://schemas.microsoft.com/office/drawing/2014/main" id="{C9BD9951-D0CB-4578-8FB5-4BA82BB50EE3}"/>
                </a:ext>
              </a:extLst>
            </p:cNvPr>
            <p:cNvSpPr txBox="1"/>
            <p:nvPr/>
          </p:nvSpPr>
          <p:spPr>
            <a:xfrm>
              <a:off x="9372602" y="2396641"/>
              <a:ext cx="685800" cy="523220"/>
            </a:xfrm>
            <a:prstGeom prst="rect">
              <a:avLst/>
            </a:prstGeom>
            <a:noFill/>
          </p:spPr>
          <p:txBody>
            <a:bodyPr wrap="square" rtlCol="0">
              <a:spAutoFit/>
            </a:bodyPr>
            <a:lstStyle/>
            <a:p>
              <a:pPr algn="ctr"/>
              <a:r>
                <a:rPr lang="en-IN" sz="2800" b="1" dirty="0"/>
                <a:t>2</a:t>
              </a:r>
              <a:endParaRPr lang="en-IN" sz="2000" b="1" dirty="0"/>
            </a:p>
          </p:txBody>
        </p:sp>
        <p:sp>
          <p:nvSpPr>
            <p:cNvPr id="34" name="TextBox 33">
              <a:extLst>
                <a:ext uri="{FF2B5EF4-FFF2-40B4-BE49-F238E27FC236}">
                  <a16:creationId xmlns:a16="http://schemas.microsoft.com/office/drawing/2014/main" id="{CB1053FE-4664-496F-902A-44DFE66F769E}"/>
                </a:ext>
              </a:extLst>
            </p:cNvPr>
            <p:cNvSpPr txBox="1"/>
            <p:nvPr/>
          </p:nvSpPr>
          <p:spPr>
            <a:xfrm>
              <a:off x="10515604" y="2396641"/>
              <a:ext cx="685800" cy="523220"/>
            </a:xfrm>
            <a:prstGeom prst="rect">
              <a:avLst/>
            </a:prstGeom>
            <a:noFill/>
          </p:spPr>
          <p:txBody>
            <a:bodyPr wrap="square" rtlCol="0">
              <a:spAutoFit/>
            </a:bodyPr>
            <a:lstStyle/>
            <a:p>
              <a:pPr algn="ctr"/>
              <a:r>
                <a:rPr lang="en-IN" sz="2800" b="1" dirty="0"/>
                <a:t>3</a:t>
              </a:r>
              <a:endParaRPr lang="en-IN" sz="2000" b="1" dirty="0"/>
            </a:p>
          </p:txBody>
        </p:sp>
      </p:grpSp>
      <p:sp>
        <p:nvSpPr>
          <p:cNvPr id="4" name="TextBox 3">
            <a:extLst>
              <a:ext uri="{FF2B5EF4-FFF2-40B4-BE49-F238E27FC236}">
                <a16:creationId xmlns:a16="http://schemas.microsoft.com/office/drawing/2014/main" id="{6A2F69DE-3499-4EBD-A5B7-E5ECB5ECD9F7}"/>
              </a:ext>
            </a:extLst>
          </p:cNvPr>
          <p:cNvSpPr txBox="1"/>
          <p:nvPr/>
        </p:nvSpPr>
        <p:spPr>
          <a:xfrm>
            <a:off x="762000" y="2095499"/>
            <a:ext cx="5601918" cy="461665"/>
          </a:xfrm>
          <a:prstGeom prst="rect">
            <a:avLst/>
          </a:prstGeom>
          <a:noFill/>
        </p:spPr>
        <p:txBody>
          <a:bodyPr wrap="square" rtlCol="0">
            <a:spAutoFit/>
          </a:bodyPr>
          <a:lstStyle/>
          <a:p>
            <a:pPr algn="just"/>
            <a:r>
              <a:rPr lang="en-IN" sz="2400" b="1" dirty="0"/>
              <a:t>Now, we will add the book at that index. </a:t>
            </a:r>
          </a:p>
        </p:txBody>
      </p:sp>
      <p:sp>
        <p:nvSpPr>
          <p:cNvPr id="5" name="TextBox 4">
            <a:extLst>
              <a:ext uri="{FF2B5EF4-FFF2-40B4-BE49-F238E27FC236}">
                <a16:creationId xmlns:a16="http://schemas.microsoft.com/office/drawing/2014/main" id="{92704754-9EDA-4D3B-9C81-8B367F3419DA}"/>
              </a:ext>
            </a:extLst>
          </p:cNvPr>
          <p:cNvSpPr txBox="1"/>
          <p:nvPr/>
        </p:nvSpPr>
        <p:spPr>
          <a:xfrm>
            <a:off x="914400" y="3162300"/>
            <a:ext cx="5029200" cy="2031325"/>
          </a:xfrm>
          <a:prstGeom prst="rect">
            <a:avLst/>
          </a:prstGeom>
          <a:noFill/>
        </p:spPr>
        <p:txBody>
          <a:bodyPr wrap="square" rtlCol="0">
            <a:spAutoFit/>
          </a:bodyPr>
          <a:lstStyle/>
          <a:p>
            <a:r>
              <a:rPr lang="en-IN" b="1" dirty="0"/>
              <a:t>Here, we are implementing the doubly-linked list for N-</a:t>
            </a:r>
            <a:r>
              <a:rPr lang="en-IN" b="1" dirty="0" err="1"/>
              <a:t>ary</a:t>
            </a:r>
            <a:r>
              <a:rPr lang="en-IN" b="1" dirty="0"/>
              <a:t> tree. Hence, the book node will look somewhat like this, where Series pointer will generally be NULL.</a:t>
            </a:r>
          </a:p>
          <a:p>
            <a:endParaRPr lang="en-IN" b="1" dirty="0"/>
          </a:p>
          <a:p>
            <a:r>
              <a:rPr lang="en-IN" b="1" dirty="0"/>
              <a:t>Therefore, The array will now look like this, after insertion</a:t>
            </a:r>
          </a:p>
        </p:txBody>
      </p:sp>
      <p:pic>
        <p:nvPicPr>
          <p:cNvPr id="7" name="Picture 6">
            <a:extLst>
              <a:ext uri="{FF2B5EF4-FFF2-40B4-BE49-F238E27FC236}">
                <a16:creationId xmlns:a16="http://schemas.microsoft.com/office/drawing/2014/main" id="{1D08F9C4-0A13-4D87-BBB6-2A8D94C5F143}"/>
              </a:ext>
            </a:extLst>
          </p:cNvPr>
          <p:cNvPicPr>
            <a:picLocks noChangeAspect="1"/>
          </p:cNvPicPr>
          <p:nvPr/>
        </p:nvPicPr>
        <p:blipFill>
          <a:blip r:embed="rId4"/>
          <a:stretch>
            <a:fillRect/>
          </a:stretch>
        </p:blipFill>
        <p:spPr>
          <a:xfrm>
            <a:off x="6540925" y="3249058"/>
            <a:ext cx="4063149" cy="820702"/>
          </a:xfrm>
          <a:prstGeom prst="rect">
            <a:avLst/>
          </a:prstGeom>
        </p:spPr>
      </p:pic>
      <p:pic>
        <p:nvPicPr>
          <p:cNvPr id="10" name="Picture 9">
            <a:extLst>
              <a:ext uri="{FF2B5EF4-FFF2-40B4-BE49-F238E27FC236}">
                <a16:creationId xmlns:a16="http://schemas.microsoft.com/office/drawing/2014/main" id="{1028F551-9CDA-4DC8-939F-ACAD4E77CA76}"/>
              </a:ext>
            </a:extLst>
          </p:cNvPr>
          <p:cNvPicPr>
            <a:picLocks noChangeAspect="1"/>
          </p:cNvPicPr>
          <p:nvPr/>
        </p:nvPicPr>
        <p:blipFill>
          <a:blip r:embed="rId5"/>
          <a:stretch>
            <a:fillRect/>
          </a:stretch>
        </p:blipFill>
        <p:spPr>
          <a:xfrm>
            <a:off x="6506289" y="4627557"/>
            <a:ext cx="4351166" cy="1890099"/>
          </a:xfrm>
          <a:prstGeom prst="rect">
            <a:avLst/>
          </a:prstGeom>
        </p:spPr>
      </p:pic>
      <p:sp>
        <p:nvSpPr>
          <p:cNvPr id="11" name="TextBox 10">
            <a:extLst>
              <a:ext uri="{FF2B5EF4-FFF2-40B4-BE49-F238E27FC236}">
                <a16:creationId xmlns:a16="http://schemas.microsoft.com/office/drawing/2014/main" id="{E33AEB71-5422-4B31-91F5-A9B21EE6DCE9}"/>
              </a:ext>
            </a:extLst>
          </p:cNvPr>
          <p:cNvSpPr txBox="1"/>
          <p:nvPr/>
        </p:nvSpPr>
        <p:spPr>
          <a:xfrm>
            <a:off x="746221" y="1985297"/>
            <a:ext cx="4038600" cy="3416320"/>
          </a:xfrm>
          <a:prstGeom prst="rect">
            <a:avLst/>
          </a:prstGeom>
          <a:noFill/>
        </p:spPr>
        <p:txBody>
          <a:bodyPr wrap="square" rtlCol="0">
            <a:spAutoFit/>
          </a:bodyPr>
          <a:lstStyle/>
          <a:p>
            <a:pPr marL="285750" indent="-285750">
              <a:buFont typeface="Arial" panose="020B0604020202020204" pitchFamily="34" charset="0"/>
              <a:buChar char="•"/>
            </a:pPr>
            <a:r>
              <a:rPr lang="en-IN" b="1" dirty="0"/>
              <a:t>Now, if I want to add three books, 1005, 1006 and 1007, we will again check for index, which is the third one, 2.</a:t>
            </a:r>
          </a:p>
          <a:p>
            <a:pPr marL="285750" indent="-285750">
              <a:buFont typeface="Arial" panose="020B0604020202020204" pitchFamily="34" charset="0"/>
              <a:buChar char="•"/>
            </a:pPr>
            <a:r>
              <a:rPr lang="en-IN" b="1" dirty="0"/>
              <a:t>First we will add 1005 as we did 1002.</a:t>
            </a:r>
          </a:p>
          <a:p>
            <a:pPr marL="285750" indent="-285750">
              <a:buFont typeface="Arial" panose="020B0604020202020204" pitchFamily="34" charset="0"/>
              <a:buChar char="•"/>
            </a:pPr>
            <a:r>
              <a:rPr lang="en-IN" b="1" dirty="0"/>
              <a:t>Now, we find that 1006 has a Serial ID next to 1005. Hence it will go to series pointer of 1005.</a:t>
            </a:r>
          </a:p>
          <a:p>
            <a:pPr marL="285750" indent="-285750">
              <a:buFont typeface="Arial" panose="020B0604020202020204" pitchFamily="34" charset="0"/>
              <a:buChar char="•"/>
            </a:pPr>
            <a:r>
              <a:rPr lang="en-IN" b="1" dirty="0"/>
              <a:t>Also, 1007 has no Serial ID but same genre ID. Therefore, it will go to book pointer of 1005</a:t>
            </a:r>
          </a:p>
        </p:txBody>
      </p:sp>
      <p:sp>
        <p:nvSpPr>
          <p:cNvPr id="12" name="Oval 11">
            <a:extLst>
              <a:ext uri="{FF2B5EF4-FFF2-40B4-BE49-F238E27FC236}">
                <a16:creationId xmlns:a16="http://schemas.microsoft.com/office/drawing/2014/main" id="{B69847A9-5D38-4312-8C38-571D55D6ED93}"/>
              </a:ext>
            </a:extLst>
          </p:cNvPr>
          <p:cNvSpPr/>
          <p:nvPr/>
        </p:nvSpPr>
        <p:spPr>
          <a:xfrm>
            <a:off x="9448800" y="2168041"/>
            <a:ext cx="609602" cy="5232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6AD2BD09-6F06-4B7C-B9A5-4054C26C6D93}"/>
              </a:ext>
            </a:extLst>
          </p:cNvPr>
          <p:cNvPicPr>
            <a:picLocks noChangeAspect="1"/>
          </p:cNvPicPr>
          <p:nvPr/>
        </p:nvPicPr>
        <p:blipFill>
          <a:blip r:embed="rId6"/>
          <a:stretch>
            <a:fillRect/>
          </a:stretch>
        </p:blipFill>
        <p:spPr>
          <a:xfrm>
            <a:off x="6606163" y="3031432"/>
            <a:ext cx="3611248" cy="1775530"/>
          </a:xfrm>
          <a:prstGeom prst="rect">
            <a:avLst/>
          </a:prstGeom>
        </p:spPr>
      </p:pic>
      <p:pic>
        <p:nvPicPr>
          <p:cNvPr id="20" name="Picture 19">
            <a:extLst>
              <a:ext uri="{FF2B5EF4-FFF2-40B4-BE49-F238E27FC236}">
                <a16:creationId xmlns:a16="http://schemas.microsoft.com/office/drawing/2014/main" id="{1EF0E856-A06B-4A7A-8A73-1D8E412AD07A}"/>
              </a:ext>
            </a:extLst>
          </p:cNvPr>
          <p:cNvPicPr>
            <a:picLocks noChangeAspect="1"/>
          </p:cNvPicPr>
          <p:nvPr/>
        </p:nvPicPr>
        <p:blipFill>
          <a:blip r:embed="rId7"/>
          <a:stretch>
            <a:fillRect/>
          </a:stretch>
        </p:blipFill>
        <p:spPr>
          <a:xfrm>
            <a:off x="6363918" y="5724000"/>
            <a:ext cx="7367682" cy="3435167"/>
          </a:xfrm>
          <a:prstGeom prst="rect">
            <a:avLst/>
          </a:prstGeom>
        </p:spPr>
      </p:pic>
      <p:pic>
        <p:nvPicPr>
          <p:cNvPr id="18" name="Picture 17">
            <a:extLst>
              <a:ext uri="{FF2B5EF4-FFF2-40B4-BE49-F238E27FC236}">
                <a16:creationId xmlns:a16="http://schemas.microsoft.com/office/drawing/2014/main" id="{6DD9ABA5-CBE4-4B4F-AE35-FE8420F4D2D1}"/>
              </a:ext>
            </a:extLst>
          </p:cNvPr>
          <p:cNvPicPr>
            <a:picLocks noChangeAspect="1"/>
          </p:cNvPicPr>
          <p:nvPr/>
        </p:nvPicPr>
        <p:blipFill>
          <a:blip r:embed="rId8"/>
          <a:stretch>
            <a:fillRect/>
          </a:stretch>
        </p:blipFill>
        <p:spPr>
          <a:xfrm>
            <a:off x="10747918" y="2919261"/>
            <a:ext cx="4038599" cy="3237554"/>
          </a:xfrm>
          <a:prstGeom prst="rect">
            <a:avLst/>
          </a:prstGeom>
        </p:spPr>
      </p:pic>
    </p:spTree>
    <p:extLst>
      <p:ext uri="{BB962C8B-B14F-4D97-AF65-F5344CB8AC3E}">
        <p14:creationId xmlns:p14="http://schemas.microsoft.com/office/powerpoint/2010/main" val="3348776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1000"/>
                                        <p:tgtEl>
                                          <p:spTgt spid="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anim calcmode="lin" valueType="num">
                                      <p:cBhvr>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
                                            <p:txEl>
                                              <p:pRg st="2" end="2"/>
                                            </p:txEl>
                                          </p:spTgt>
                                        </p:tgtEl>
                                        <p:attrNameLst>
                                          <p:attrName>ppt_y</p:attrName>
                                        </p:attrNameLst>
                                      </p:cBhvr>
                                      <p:tavLst>
                                        <p:tav tm="0">
                                          <p:val>
                                            <p:strVal val="#ppt_y+.1"/>
                                          </p:val>
                                        </p:tav>
                                        <p:tav tm="100000">
                                          <p:val>
                                            <p:strVal val="#ppt_y"/>
                                          </p:val>
                                        </p:tav>
                                      </p:tavLst>
                                    </p:anim>
                                  </p:childTnLst>
                                </p:cTn>
                              </p:par>
                              <p:par>
                                <p:cTn id="23" presetID="21"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1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5">
                                            <p:txEl>
                                              <p:pRg st="0" end="0"/>
                                            </p:txEl>
                                          </p:spTgt>
                                        </p:tgtEl>
                                      </p:cBhvr>
                                    </p:animEffect>
                                    <p:set>
                                      <p:cBhvr>
                                        <p:cTn id="33" dur="1" fill="hold">
                                          <p:stCondLst>
                                            <p:cond delay="499"/>
                                          </p:stCondLst>
                                        </p:cTn>
                                        <p:tgtEl>
                                          <p:spTgt spid="5">
                                            <p:txEl>
                                              <p:pRg st="0" end="0"/>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xEl>
                                              <p:pRg st="2" end="2"/>
                                            </p:txEl>
                                          </p:spTgt>
                                        </p:tgtEl>
                                      </p:cBhvr>
                                    </p:animEffect>
                                    <p:set>
                                      <p:cBhvr>
                                        <p:cTn id="36" dur="1" fill="hold">
                                          <p:stCondLst>
                                            <p:cond delay="499"/>
                                          </p:stCondLst>
                                        </p:cTn>
                                        <p:tgtEl>
                                          <p:spTgt spid="5">
                                            <p:txEl>
                                              <p:pRg st="2" end="2"/>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barn(inVertical)">
                                      <p:cBhvr>
                                        <p:cTn id="47" dur="1000"/>
                                        <p:tgtEl>
                                          <p:spTgt spid="11">
                                            <p:txEl>
                                              <p:pRg st="0" end="0"/>
                                            </p:txEl>
                                          </p:spTgt>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ircle(in)">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animEffect transition="in" filter="fade">
                                      <p:cBhvr>
                                        <p:cTn id="55" dur="500"/>
                                        <p:tgtEl>
                                          <p:spTgt spid="11">
                                            <p:txEl>
                                              <p:pRg st="1" end="1"/>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circle(in)">
                                      <p:cBhvr>
                                        <p:cTn id="58" dur="10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animEffect transition="in" filter="fade">
                                      <p:cBhvr>
                                        <p:cTn id="63" dur="500"/>
                                        <p:tgtEl>
                                          <p:spTgt spid="11">
                                            <p:txEl>
                                              <p:pRg st="2" end="2"/>
                                            </p:txEl>
                                          </p:spTgt>
                                        </p:tgtEl>
                                      </p:cBhvr>
                                    </p:animEffect>
                                  </p:childTnLst>
                                </p:cTn>
                              </p:par>
                              <p:par>
                                <p:cTn id="64" presetID="6" presetClass="entr" presetSubtype="16"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circle(in)">
                                      <p:cBhvr>
                                        <p:cTn id="66" dur="10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
                                            <p:txEl>
                                              <p:pRg st="3" end="3"/>
                                            </p:txEl>
                                          </p:spTgt>
                                        </p:tgtEl>
                                        <p:attrNameLst>
                                          <p:attrName>style.visibility</p:attrName>
                                        </p:attrNameLst>
                                      </p:cBhvr>
                                      <p:to>
                                        <p:strVal val="visible"/>
                                      </p:to>
                                    </p:set>
                                    <p:animEffect transition="in" filter="fade">
                                      <p:cBhvr>
                                        <p:cTn id="71" dur="500"/>
                                        <p:tgtEl>
                                          <p:spTgt spid="11">
                                            <p:txEl>
                                              <p:pRg st="3" end="3"/>
                                            </p:txEl>
                                          </p:spTgt>
                                        </p:tgtEl>
                                      </p:cBhvr>
                                    </p:animEffect>
                                  </p:childTnLst>
                                </p:cTn>
                              </p:par>
                              <p:par>
                                <p:cTn id="72" presetID="6" presetClass="entr" presetSubtype="16"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circle(in)">
                                      <p:cBhvr>
                                        <p:cTn id="74" dur="10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xit" presetSubtype="32" fill="hold" grpId="0" nodeType="clickEffect">
                                  <p:stCondLst>
                                    <p:cond delay="0"/>
                                  </p:stCondLst>
                                  <p:childTnLst>
                                    <p:animEffect transition="out" filter="circle(out)">
                                      <p:cBhvr>
                                        <p:cTn id="78" dur="1000"/>
                                        <p:tgtEl>
                                          <p:spTgt spid="11">
                                            <p:txEl>
                                              <p:pRg st="0" end="0"/>
                                            </p:txEl>
                                          </p:spTgt>
                                        </p:tgtEl>
                                      </p:cBhvr>
                                    </p:animEffect>
                                    <p:set>
                                      <p:cBhvr>
                                        <p:cTn id="79" dur="1" fill="hold">
                                          <p:stCondLst>
                                            <p:cond delay="999"/>
                                          </p:stCondLst>
                                        </p:cTn>
                                        <p:tgtEl>
                                          <p:spTgt spid="11">
                                            <p:txEl>
                                              <p:pRg st="0" end="0"/>
                                            </p:txEl>
                                          </p:spTgt>
                                        </p:tgtEl>
                                        <p:attrNameLst>
                                          <p:attrName>style.visibility</p:attrName>
                                        </p:attrNameLst>
                                      </p:cBhvr>
                                      <p:to>
                                        <p:strVal val="hidden"/>
                                      </p:to>
                                    </p:set>
                                  </p:childTnLst>
                                </p:cTn>
                              </p:par>
                              <p:par>
                                <p:cTn id="80" presetID="6" presetClass="exit" presetSubtype="32" fill="hold" grpId="0" nodeType="withEffect">
                                  <p:stCondLst>
                                    <p:cond delay="0"/>
                                  </p:stCondLst>
                                  <p:childTnLst>
                                    <p:animEffect transition="out" filter="circle(out)">
                                      <p:cBhvr>
                                        <p:cTn id="81" dur="1000"/>
                                        <p:tgtEl>
                                          <p:spTgt spid="11">
                                            <p:txEl>
                                              <p:pRg st="1" end="1"/>
                                            </p:txEl>
                                          </p:spTgt>
                                        </p:tgtEl>
                                      </p:cBhvr>
                                    </p:animEffect>
                                    <p:set>
                                      <p:cBhvr>
                                        <p:cTn id="82" dur="1" fill="hold">
                                          <p:stCondLst>
                                            <p:cond delay="999"/>
                                          </p:stCondLst>
                                        </p:cTn>
                                        <p:tgtEl>
                                          <p:spTgt spid="11">
                                            <p:txEl>
                                              <p:pRg st="1" end="1"/>
                                            </p:txEl>
                                          </p:spTgt>
                                        </p:tgtEl>
                                        <p:attrNameLst>
                                          <p:attrName>style.visibility</p:attrName>
                                        </p:attrNameLst>
                                      </p:cBhvr>
                                      <p:to>
                                        <p:strVal val="hidden"/>
                                      </p:to>
                                    </p:set>
                                  </p:childTnLst>
                                </p:cTn>
                              </p:par>
                              <p:par>
                                <p:cTn id="83" presetID="6" presetClass="exit" presetSubtype="32" fill="hold" grpId="0" nodeType="withEffect">
                                  <p:stCondLst>
                                    <p:cond delay="0"/>
                                  </p:stCondLst>
                                  <p:childTnLst>
                                    <p:animEffect transition="out" filter="circle(out)">
                                      <p:cBhvr>
                                        <p:cTn id="84" dur="1000"/>
                                        <p:tgtEl>
                                          <p:spTgt spid="11">
                                            <p:txEl>
                                              <p:pRg st="2" end="2"/>
                                            </p:txEl>
                                          </p:spTgt>
                                        </p:tgtEl>
                                      </p:cBhvr>
                                    </p:animEffect>
                                    <p:set>
                                      <p:cBhvr>
                                        <p:cTn id="85" dur="1" fill="hold">
                                          <p:stCondLst>
                                            <p:cond delay="999"/>
                                          </p:stCondLst>
                                        </p:cTn>
                                        <p:tgtEl>
                                          <p:spTgt spid="11">
                                            <p:txEl>
                                              <p:pRg st="2" end="2"/>
                                            </p:txEl>
                                          </p:spTgt>
                                        </p:tgtEl>
                                        <p:attrNameLst>
                                          <p:attrName>style.visibility</p:attrName>
                                        </p:attrNameLst>
                                      </p:cBhvr>
                                      <p:to>
                                        <p:strVal val="hidden"/>
                                      </p:to>
                                    </p:set>
                                  </p:childTnLst>
                                </p:cTn>
                              </p:par>
                              <p:par>
                                <p:cTn id="86" presetID="6" presetClass="exit" presetSubtype="32" fill="hold" grpId="0" nodeType="withEffect">
                                  <p:stCondLst>
                                    <p:cond delay="0"/>
                                  </p:stCondLst>
                                  <p:childTnLst>
                                    <p:animEffect transition="out" filter="circle(out)">
                                      <p:cBhvr>
                                        <p:cTn id="87" dur="1000"/>
                                        <p:tgtEl>
                                          <p:spTgt spid="11">
                                            <p:txEl>
                                              <p:pRg st="3" end="3"/>
                                            </p:txEl>
                                          </p:spTgt>
                                        </p:tgtEl>
                                      </p:cBhvr>
                                    </p:animEffect>
                                    <p:set>
                                      <p:cBhvr>
                                        <p:cTn id="88" dur="1" fill="hold">
                                          <p:stCondLst>
                                            <p:cond delay="999"/>
                                          </p:stCondLst>
                                        </p:cTn>
                                        <p:tgtEl>
                                          <p:spTgt spid="11">
                                            <p:txEl>
                                              <p:pRg st="3" end="3"/>
                                            </p:txEl>
                                          </p:spTgt>
                                        </p:tgtEl>
                                        <p:attrNameLst>
                                          <p:attrName>style.visibility</p:attrName>
                                        </p:attrNameLst>
                                      </p:cBhvr>
                                      <p:to>
                                        <p:strVal val="hidden"/>
                                      </p:to>
                                    </p:set>
                                  </p:childTnLst>
                                </p:cTn>
                              </p:par>
                              <p:par>
                                <p:cTn id="89" presetID="6" presetClass="exit" presetSubtype="32" fill="hold" grpId="1" nodeType="withEffect">
                                  <p:stCondLst>
                                    <p:cond delay="0"/>
                                  </p:stCondLst>
                                  <p:childTnLst>
                                    <p:animEffect transition="out" filter="circle(out)">
                                      <p:cBhvr>
                                        <p:cTn id="90" dur="1000"/>
                                        <p:tgtEl>
                                          <p:spTgt spid="12"/>
                                        </p:tgtEl>
                                      </p:cBhvr>
                                    </p:animEffect>
                                    <p:set>
                                      <p:cBhvr>
                                        <p:cTn id="91" dur="1" fill="hold">
                                          <p:stCondLst>
                                            <p:cond delay="999"/>
                                          </p:stCondLst>
                                        </p:cTn>
                                        <p:tgtEl>
                                          <p:spTgt spid="12"/>
                                        </p:tgtEl>
                                        <p:attrNameLst>
                                          <p:attrName>style.visibility</p:attrName>
                                        </p:attrNameLst>
                                      </p:cBhvr>
                                      <p:to>
                                        <p:strVal val="hidden"/>
                                      </p:to>
                                    </p:set>
                                  </p:childTnLst>
                                </p:cTn>
                              </p:par>
                              <p:par>
                                <p:cTn id="92" presetID="6" presetClass="exit" presetSubtype="32" fill="hold" nodeType="withEffect">
                                  <p:stCondLst>
                                    <p:cond delay="0"/>
                                  </p:stCondLst>
                                  <p:childTnLst>
                                    <p:animEffect transition="out" filter="circle(out)">
                                      <p:cBhvr>
                                        <p:cTn id="93" dur="1000"/>
                                        <p:tgtEl>
                                          <p:spTgt spid="37"/>
                                        </p:tgtEl>
                                      </p:cBhvr>
                                    </p:animEffect>
                                    <p:set>
                                      <p:cBhvr>
                                        <p:cTn id="94" dur="1" fill="hold">
                                          <p:stCondLst>
                                            <p:cond delay="999"/>
                                          </p:stCondLst>
                                        </p:cTn>
                                        <p:tgtEl>
                                          <p:spTgt spid="37"/>
                                        </p:tgtEl>
                                        <p:attrNameLst>
                                          <p:attrName>style.visibility</p:attrName>
                                        </p:attrNameLst>
                                      </p:cBhvr>
                                      <p:to>
                                        <p:strVal val="hidden"/>
                                      </p:to>
                                    </p:set>
                                  </p:childTnLst>
                                </p:cTn>
                              </p:par>
                              <p:par>
                                <p:cTn id="95" presetID="6" presetClass="exit" presetSubtype="32" fill="hold" nodeType="withEffect">
                                  <p:stCondLst>
                                    <p:cond delay="0"/>
                                  </p:stCondLst>
                                  <p:childTnLst>
                                    <p:animEffect transition="out" filter="circle(out)">
                                      <p:cBhvr>
                                        <p:cTn id="96" dur="1000"/>
                                        <p:tgtEl>
                                          <p:spTgt spid="14"/>
                                        </p:tgtEl>
                                      </p:cBhvr>
                                    </p:animEffect>
                                    <p:set>
                                      <p:cBhvr>
                                        <p:cTn id="97" dur="1" fill="hold">
                                          <p:stCondLst>
                                            <p:cond delay="999"/>
                                          </p:stCondLst>
                                        </p:cTn>
                                        <p:tgtEl>
                                          <p:spTgt spid="14"/>
                                        </p:tgtEl>
                                        <p:attrNameLst>
                                          <p:attrName>style.visibility</p:attrName>
                                        </p:attrNameLst>
                                      </p:cBhvr>
                                      <p:to>
                                        <p:strVal val="hidden"/>
                                      </p:to>
                                    </p:set>
                                  </p:childTnLst>
                                </p:cTn>
                              </p:par>
                              <p:par>
                                <p:cTn id="98" presetID="6" presetClass="exit" presetSubtype="32" fill="hold" nodeType="withEffect">
                                  <p:stCondLst>
                                    <p:cond delay="0"/>
                                  </p:stCondLst>
                                  <p:childTnLst>
                                    <p:animEffect transition="out" filter="circle(out)">
                                      <p:cBhvr>
                                        <p:cTn id="99" dur="1000"/>
                                        <p:tgtEl>
                                          <p:spTgt spid="18"/>
                                        </p:tgtEl>
                                      </p:cBhvr>
                                    </p:animEffect>
                                    <p:set>
                                      <p:cBhvr>
                                        <p:cTn id="100" dur="1" fill="hold">
                                          <p:stCondLst>
                                            <p:cond delay="999"/>
                                          </p:stCondLst>
                                        </p:cTn>
                                        <p:tgtEl>
                                          <p:spTgt spid="18"/>
                                        </p:tgtEl>
                                        <p:attrNameLst>
                                          <p:attrName>style.visibility</p:attrName>
                                        </p:attrNameLst>
                                      </p:cBhvr>
                                      <p:to>
                                        <p:strVal val="hidden"/>
                                      </p:to>
                                    </p:set>
                                  </p:childTnLst>
                                </p:cTn>
                              </p:par>
                              <p:par>
                                <p:cTn id="101" presetID="6" presetClass="exit" presetSubtype="32" fill="hold" nodeType="withEffect">
                                  <p:stCondLst>
                                    <p:cond delay="0"/>
                                  </p:stCondLst>
                                  <p:childTnLst>
                                    <p:animEffect transition="out" filter="circle(out)">
                                      <p:cBhvr>
                                        <p:cTn id="102" dur="1000"/>
                                        <p:tgtEl>
                                          <p:spTgt spid="20"/>
                                        </p:tgtEl>
                                      </p:cBhvr>
                                    </p:animEffect>
                                    <p:set>
                                      <p:cBhvr>
                                        <p:cTn id="103"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allAtOnce"/>
      <p:bldP spid="11" grpId="0" build="allAtOnce"/>
      <p:bldP spid="12" grpId="0" animBg="1"/>
      <p:bldP spid="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543192" y="1562100"/>
            <a:ext cx="16744416" cy="76581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1. Insert a Book Record</a:t>
            </a:r>
          </a:p>
        </p:txBody>
      </p:sp>
      <p:sp>
        <p:nvSpPr>
          <p:cNvPr id="22" name="Action Button: Go Forward or Next 21">
            <a:hlinkClick r:id="rId3" action="ppaction://hlinksldjump" highlightClick="1"/>
            <a:extLst>
              <a:ext uri="{FF2B5EF4-FFF2-40B4-BE49-F238E27FC236}">
                <a16:creationId xmlns:a16="http://schemas.microsoft.com/office/drawing/2014/main" id="{F6AFA120-52B5-4A18-BD8D-4742A6357711}"/>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31D69A59-DA89-4411-90D1-C80175E3EA57}"/>
              </a:ext>
            </a:extLst>
          </p:cNvPr>
          <p:cNvSpPr txBox="1"/>
          <p:nvPr/>
        </p:nvSpPr>
        <p:spPr>
          <a:xfrm>
            <a:off x="15773400" y="8420100"/>
            <a:ext cx="1425134" cy="461665"/>
          </a:xfrm>
          <a:prstGeom prst="rect">
            <a:avLst/>
          </a:prstGeom>
          <a:noFill/>
        </p:spPr>
        <p:txBody>
          <a:bodyPr wrap="none" rtlCol="0">
            <a:spAutoFit/>
          </a:bodyPr>
          <a:lstStyle/>
          <a:p>
            <a:r>
              <a:rPr lang="en-IN" sz="2400" b="1" dirty="0"/>
              <a:t>Click here</a:t>
            </a:r>
          </a:p>
        </p:txBody>
      </p:sp>
      <p:sp>
        <p:nvSpPr>
          <p:cNvPr id="24" name="TextBox 23">
            <a:extLst>
              <a:ext uri="{FF2B5EF4-FFF2-40B4-BE49-F238E27FC236}">
                <a16:creationId xmlns:a16="http://schemas.microsoft.com/office/drawing/2014/main" id="{220E7F87-44BC-4E88-BA99-38767527A651}"/>
              </a:ext>
            </a:extLst>
          </p:cNvPr>
          <p:cNvSpPr txBox="1"/>
          <p:nvPr/>
        </p:nvSpPr>
        <p:spPr>
          <a:xfrm>
            <a:off x="3505200" y="1732875"/>
            <a:ext cx="10552479" cy="461665"/>
          </a:xfrm>
          <a:prstGeom prst="rect">
            <a:avLst/>
          </a:prstGeom>
          <a:noFill/>
        </p:spPr>
        <p:txBody>
          <a:bodyPr wrap="square" rtlCol="0">
            <a:spAutoFit/>
          </a:bodyPr>
          <a:lstStyle/>
          <a:p>
            <a:pPr algn="ctr"/>
            <a:r>
              <a:rPr lang="en-IN" sz="2400" b="1" dirty="0"/>
              <a:t>Hence, My final array after these insertions will look like this</a:t>
            </a:r>
          </a:p>
        </p:txBody>
      </p:sp>
      <p:pic>
        <p:nvPicPr>
          <p:cNvPr id="9" name="Picture 8">
            <a:extLst>
              <a:ext uri="{FF2B5EF4-FFF2-40B4-BE49-F238E27FC236}">
                <a16:creationId xmlns:a16="http://schemas.microsoft.com/office/drawing/2014/main" id="{079C28C4-3356-496C-BE80-681B575E4673}"/>
              </a:ext>
            </a:extLst>
          </p:cNvPr>
          <p:cNvPicPr>
            <a:picLocks noChangeAspect="1"/>
          </p:cNvPicPr>
          <p:nvPr/>
        </p:nvPicPr>
        <p:blipFill>
          <a:blip r:embed="rId4"/>
          <a:stretch>
            <a:fillRect/>
          </a:stretch>
        </p:blipFill>
        <p:spPr>
          <a:xfrm>
            <a:off x="5334252" y="2521505"/>
            <a:ext cx="7619496" cy="5358766"/>
          </a:xfrm>
          <a:prstGeom prst="rect">
            <a:avLst/>
          </a:prstGeom>
        </p:spPr>
      </p:pic>
    </p:spTree>
    <p:extLst>
      <p:ext uri="{BB962C8B-B14F-4D97-AF65-F5344CB8AC3E}">
        <p14:creationId xmlns:p14="http://schemas.microsoft.com/office/powerpoint/2010/main" val="111036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heel(1)">
                                      <p:cBhvr>
                                        <p:cTn id="15" dur="2000"/>
                                        <p:tgtEl>
                                          <p:spTgt spid="22"/>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heel(1)">
                                      <p:cBhvr>
                                        <p:cTn id="1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638300"/>
            <a:ext cx="16169834" cy="78486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2. Find a Book Record</a:t>
            </a:r>
          </a:p>
        </p:txBody>
      </p:sp>
      <p:sp>
        <p:nvSpPr>
          <p:cNvPr id="4" name="TextBox 3">
            <a:extLst>
              <a:ext uri="{FF2B5EF4-FFF2-40B4-BE49-F238E27FC236}">
                <a16:creationId xmlns:a16="http://schemas.microsoft.com/office/drawing/2014/main" id="{0F630F6C-45F1-4EEB-9D23-AB3BDBDA97FE}"/>
              </a:ext>
            </a:extLst>
          </p:cNvPr>
          <p:cNvSpPr txBox="1"/>
          <p:nvPr/>
        </p:nvSpPr>
        <p:spPr>
          <a:xfrm>
            <a:off x="1295399" y="1866900"/>
            <a:ext cx="15493933" cy="6863417"/>
          </a:xfrm>
          <a:prstGeom prst="rect">
            <a:avLst/>
          </a:prstGeom>
          <a:noFill/>
        </p:spPr>
        <p:txBody>
          <a:bodyPr wrap="square" rtlCol="0">
            <a:spAutoFit/>
          </a:bodyPr>
          <a:lstStyle/>
          <a:p>
            <a:pPr marL="285750" indent="-285750">
              <a:buFont typeface="Arial" panose="020B0604020202020204" pitchFamily="34" charset="0"/>
              <a:buChar char="•"/>
            </a:pPr>
            <a:r>
              <a:rPr lang="en-IN" sz="4000" b="1" dirty="0"/>
              <a:t>For finding a book record, two major things necessary are : Genre ID and Book ID.</a:t>
            </a:r>
          </a:p>
          <a:p>
            <a:pPr marL="285750" indent="-285750">
              <a:buFont typeface="Arial" panose="020B0604020202020204" pitchFamily="34" charset="0"/>
              <a:buChar char="•"/>
            </a:pPr>
            <a:r>
              <a:rPr lang="en-IN" sz="4000" b="1" dirty="0"/>
              <a:t>With the Genre ID, we can go to the desired genre as we did in Insertion.</a:t>
            </a:r>
          </a:p>
          <a:p>
            <a:pPr marL="285750" indent="-285750">
              <a:buFont typeface="Arial" panose="020B0604020202020204" pitchFamily="34" charset="0"/>
              <a:buChar char="•"/>
            </a:pPr>
            <a:r>
              <a:rPr lang="en-IN" sz="4000" b="1" dirty="0"/>
              <a:t>Once there, we will compare the Book ID, if it matches then fine, else we will find whether it belongs to that series, if yes then go into that series using Series pointer</a:t>
            </a:r>
          </a:p>
          <a:p>
            <a:pPr marL="285750" indent="-285750">
              <a:buFont typeface="Arial" panose="020B0604020202020204" pitchFamily="34" charset="0"/>
              <a:buChar char="•"/>
            </a:pPr>
            <a:r>
              <a:rPr lang="en-IN" sz="4000" b="1" dirty="0"/>
              <a:t>If its not a part of that series, we will use Book pointer to move to next book and repeat the above steps till we get the book.</a:t>
            </a:r>
          </a:p>
          <a:p>
            <a:endParaRPr lang="en-IN" sz="4000" b="1" dirty="0"/>
          </a:p>
          <a:p>
            <a:r>
              <a:rPr lang="en-IN" sz="4000" b="1" dirty="0"/>
              <a:t>Let’s find the book “CS with Python by </a:t>
            </a:r>
            <a:r>
              <a:rPr lang="en-IN" sz="4000" b="1" dirty="0" err="1"/>
              <a:t>Sumita</a:t>
            </a:r>
            <a:r>
              <a:rPr lang="en-IN" sz="4000" b="1" dirty="0"/>
              <a:t> Arora XII”</a:t>
            </a:r>
          </a:p>
        </p:txBody>
      </p:sp>
    </p:spTree>
    <p:extLst>
      <p:ext uri="{BB962C8B-B14F-4D97-AF65-F5344CB8AC3E}">
        <p14:creationId xmlns:p14="http://schemas.microsoft.com/office/powerpoint/2010/main" val="33885470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1000"/>
                                        <p:tgtEl>
                                          <p:spTgt spid="4">
                                            <p:txEl>
                                              <p:pRg st="5" end="5"/>
                                            </p:txEl>
                                          </p:spTgt>
                                        </p:tgtEl>
                                      </p:cBhvr>
                                    </p:animEffect>
                                    <p:anim calcmode="lin" valueType="num">
                                      <p:cBhvr>
                                        <p:cTn id="3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638300"/>
            <a:ext cx="16169834" cy="78486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2. Find a Book Record</a:t>
            </a:r>
          </a:p>
        </p:txBody>
      </p:sp>
      <p:sp>
        <p:nvSpPr>
          <p:cNvPr id="22" name="Action Button: Go Forward or Next 21">
            <a:hlinkClick r:id="rId2" action="ppaction://hlinksldjump" highlightClick="1"/>
            <a:extLst>
              <a:ext uri="{FF2B5EF4-FFF2-40B4-BE49-F238E27FC236}">
                <a16:creationId xmlns:a16="http://schemas.microsoft.com/office/drawing/2014/main" id="{F6AFA120-52B5-4A18-BD8D-4742A6357711}"/>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31D69A59-DA89-4411-90D1-C80175E3EA57}"/>
              </a:ext>
            </a:extLst>
          </p:cNvPr>
          <p:cNvSpPr txBox="1"/>
          <p:nvPr/>
        </p:nvSpPr>
        <p:spPr>
          <a:xfrm>
            <a:off x="15773400" y="8420100"/>
            <a:ext cx="1425134" cy="461665"/>
          </a:xfrm>
          <a:prstGeom prst="rect">
            <a:avLst/>
          </a:prstGeom>
          <a:noFill/>
        </p:spPr>
        <p:txBody>
          <a:bodyPr wrap="none" rtlCol="0">
            <a:spAutoFit/>
          </a:bodyPr>
          <a:lstStyle/>
          <a:p>
            <a:r>
              <a:rPr lang="en-IN" sz="2400" b="1" dirty="0"/>
              <a:t>Click here</a:t>
            </a:r>
          </a:p>
        </p:txBody>
      </p:sp>
      <p:sp>
        <p:nvSpPr>
          <p:cNvPr id="4" name="TextBox 3">
            <a:extLst>
              <a:ext uri="{FF2B5EF4-FFF2-40B4-BE49-F238E27FC236}">
                <a16:creationId xmlns:a16="http://schemas.microsoft.com/office/drawing/2014/main" id="{0F630F6C-45F1-4EEB-9D23-AB3BDBDA97FE}"/>
              </a:ext>
            </a:extLst>
          </p:cNvPr>
          <p:cNvSpPr txBox="1"/>
          <p:nvPr/>
        </p:nvSpPr>
        <p:spPr>
          <a:xfrm>
            <a:off x="1295399" y="1866901"/>
            <a:ext cx="4800601" cy="4247317"/>
          </a:xfrm>
          <a:prstGeom prst="rect">
            <a:avLst/>
          </a:prstGeom>
          <a:noFill/>
        </p:spPr>
        <p:txBody>
          <a:bodyPr wrap="square" rtlCol="0">
            <a:spAutoFit/>
          </a:bodyPr>
          <a:lstStyle/>
          <a:p>
            <a:pPr marL="285750" indent="-285750">
              <a:buFont typeface="Arial" panose="020B0604020202020204" pitchFamily="34" charset="0"/>
              <a:buChar char="•"/>
            </a:pPr>
            <a:r>
              <a:rPr lang="en-IN" b="1" dirty="0"/>
              <a:t>First we will check for that Genre ID, which we get as 2</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Now we will compare the book IDs. For the first book node we found that, 1006 ≠ 1005.</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Therefore, we now check the Series ID of the book, which should be in the range of the present book-node. We find that 52 is in the range starting from 51.</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Therefore, we now go to the next element via </a:t>
            </a:r>
            <a:r>
              <a:rPr lang="en-IN" b="1" u="sng" dirty="0"/>
              <a:t>Series Pointer</a:t>
            </a:r>
            <a:r>
              <a:rPr lang="en-IN" b="1" dirty="0"/>
              <a:t> and check the book ID, which is the same as reqd. book ID 1006. hence, the book is found. </a:t>
            </a:r>
          </a:p>
        </p:txBody>
      </p:sp>
      <p:pic>
        <p:nvPicPr>
          <p:cNvPr id="6" name="Picture 5">
            <a:extLst>
              <a:ext uri="{FF2B5EF4-FFF2-40B4-BE49-F238E27FC236}">
                <a16:creationId xmlns:a16="http://schemas.microsoft.com/office/drawing/2014/main" id="{B26105CD-CE4B-4F66-BB88-C5FF81C47F1A}"/>
              </a:ext>
            </a:extLst>
          </p:cNvPr>
          <p:cNvPicPr>
            <a:picLocks noChangeAspect="1"/>
          </p:cNvPicPr>
          <p:nvPr/>
        </p:nvPicPr>
        <p:blipFill>
          <a:blip r:embed="rId3"/>
          <a:stretch>
            <a:fillRect/>
          </a:stretch>
        </p:blipFill>
        <p:spPr>
          <a:xfrm>
            <a:off x="7467600" y="2513232"/>
            <a:ext cx="7748747" cy="5449668"/>
          </a:xfrm>
          <a:prstGeom prst="rect">
            <a:avLst/>
          </a:prstGeom>
        </p:spPr>
      </p:pic>
      <p:pic>
        <p:nvPicPr>
          <p:cNvPr id="9" name="Picture 8">
            <a:extLst>
              <a:ext uri="{FF2B5EF4-FFF2-40B4-BE49-F238E27FC236}">
                <a16:creationId xmlns:a16="http://schemas.microsoft.com/office/drawing/2014/main" id="{0FA5F17F-FED5-4163-BFDF-CD23624CC1F4}"/>
              </a:ext>
            </a:extLst>
          </p:cNvPr>
          <p:cNvPicPr>
            <a:picLocks noChangeAspect="1"/>
          </p:cNvPicPr>
          <p:nvPr/>
        </p:nvPicPr>
        <p:blipFill>
          <a:blip r:embed="rId4"/>
          <a:stretch>
            <a:fillRect/>
          </a:stretch>
        </p:blipFill>
        <p:spPr>
          <a:xfrm>
            <a:off x="9612679" y="1278008"/>
            <a:ext cx="1356392" cy="720584"/>
          </a:xfrm>
          <a:prstGeom prst="rect">
            <a:avLst/>
          </a:prstGeom>
        </p:spPr>
      </p:pic>
      <p:cxnSp>
        <p:nvCxnSpPr>
          <p:cNvPr id="11" name="Straight Arrow Connector 10">
            <a:extLst>
              <a:ext uri="{FF2B5EF4-FFF2-40B4-BE49-F238E27FC236}">
                <a16:creationId xmlns:a16="http://schemas.microsoft.com/office/drawing/2014/main" id="{566AC18A-397A-4C77-828C-31858A995563}"/>
              </a:ext>
            </a:extLst>
          </p:cNvPr>
          <p:cNvCxnSpPr/>
          <p:nvPr/>
        </p:nvCxnSpPr>
        <p:spPr>
          <a:xfrm>
            <a:off x="10287000" y="2019300"/>
            <a:ext cx="0" cy="493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4E2D13-386A-40FB-8812-1B21EF9547AF}"/>
              </a:ext>
            </a:extLst>
          </p:cNvPr>
          <p:cNvCxnSpPr/>
          <p:nvPr/>
        </p:nvCxnSpPr>
        <p:spPr>
          <a:xfrm>
            <a:off x="9307879" y="5255384"/>
            <a:ext cx="609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54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6"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1500"/>
                                        <p:tgtEl>
                                          <p:spTgt spid="9"/>
                                        </p:tgtEl>
                                      </p:cBhvr>
                                    </p:animEffect>
                                  </p:childTnLst>
                                </p:cTn>
                              </p:par>
                              <p:par>
                                <p:cTn id="18" presetID="6" presetClass="entr" presetSubtype="16"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1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8" presetID="1" presetClass="exit" presetSubtype="0" fill="hold" nodeType="with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42" presetClass="path" presetSubtype="0" accel="50000" decel="50000" fill="hold" nodeType="withEffect">
                                  <p:stCondLst>
                                    <p:cond delay="0"/>
                                  </p:stCondLst>
                                  <p:childTnLst>
                                    <p:animMotion origin="layout" path="M -3.61111E-6 7.40741E-7 L -0.06267 0.31852 " pathEditMode="relative" rAng="0" ptsTypes="AA">
                                      <p:cBhvr>
                                        <p:cTn id="31" dur="2000" fill="hold"/>
                                        <p:tgtEl>
                                          <p:spTgt spid="9"/>
                                        </p:tgtEl>
                                        <p:attrNameLst>
                                          <p:attrName>ppt_x</p:attrName>
                                          <p:attrName>ppt_y</p:attrName>
                                        </p:attrNameLst>
                                      </p:cBhvr>
                                      <p:rCtr x="-3134" y="15926"/>
                                    </p:animMotion>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1000"/>
                                        <p:tgtEl>
                                          <p:spTgt spid="4">
                                            <p:txEl>
                                              <p:pRg st="4" end="4"/>
                                            </p:txEl>
                                          </p:spTgt>
                                        </p:tgtEl>
                                      </p:cBhvr>
                                    </p:animEffect>
                                    <p:anim calcmode="lin" valueType="num">
                                      <p:cBhvr>
                                        <p:cTn id="4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1000"/>
                                        <p:tgtEl>
                                          <p:spTgt spid="4">
                                            <p:txEl>
                                              <p:pRg st="6" end="6"/>
                                            </p:txEl>
                                          </p:spTgt>
                                        </p:tgtEl>
                                      </p:cBhvr>
                                    </p:animEffect>
                                    <p:anim calcmode="lin" valueType="num">
                                      <p:cBhvr>
                                        <p:cTn id="4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9" presetID="42" presetClass="path" presetSubtype="0" accel="50000" decel="50000" fill="hold" nodeType="withEffect">
                                  <p:stCondLst>
                                    <p:cond delay="0"/>
                                  </p:stCondLst>
                                  <p:childTnLst>
                                    <p:animMotion origin="layout" path="M -0.06267 0.31852 L -0.11684 0.45926 " pathEditMode="relative" rAng="0" ptsTypes="AA">
                                      <p:cBhvr>
                                        <p:cTn id="50" dur="2000" fill="hold"/>
                                        <p:tgtEl>
                                          <p:spTgt spid="9"/>
                                        </p:tgtEl>
                                        <p:attrNameLst>
                                          <p:attrName>ppt_x</p:attrName>
                                          <p:attrName>ppt_y</p:attrName>
                                        </p:attrNameLst>
                                      </p:cBhvr>
                                      <p:rCtr x="-2708" y="7037"/>
                                    </p:animMotion>
                                  </p:childTnLst>
                                </p:cTn>
                              </p:par>
                              <p:par>
                                <p:cTn id="51" presetID="42" presetClass="path" presetSubtype="0" accel="50000" decel="50000" fill="hold" nodeType="withEffect">
                                  <p:stCondLst>
                                    <p:cond delay="0"/>
                                  </p:stCondLst>
                                  <p:childTnLst>
                                    <p:animMotion origin="layout" path="M 2.36111E-6 -4.69136E-6 L -0.04913 0.13627 " pathEditMode="relative" rAng="0" ptsTypes="AA">
                                      <p:cBhvr>
                                        <p:cTn id="52" dur="2000" fill="hold"/>
                                        <p:tgtEl>
                                          <p:spTgt spid="13"/>
                                        </p:tgtEl>
                                        <p:attrNameLst>
                                          <p:attrName>ppt_x</p:attrName>
                                          <p:attrName>ppt_y</p:attrName>
                                        </p:attrNameLst>
                                      </p:cBhvr>
                                      <p:rCtr x="-2457" y="6806"/>
                                    </p:animMotion>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heel(1)">
                                      <p:cBhvr>
                                        <p:cTn id="6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19300"/>
            <a:ext cx="16169834" cy="74676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3. Delete a Book Record</a:t>
            </a:r>
          </a:p>
        </p:txBody>
      </p:sp>
      <p:sp>
        <p:nvSpPr>
          <p:cNvPr id="22" name="Action Button: Go Forward or Next 21">
            <a:hlinkClick r:id="rId2" action="ppaction://hlinksldjump" highlightClick="1"/>
            <a:extLst>
              <a:ext uri="{FF2B5EF4-FFF2-40B4-BE49-F238E27FC236}">
                <a16:creationId xmlns:a16="http://schemas.microsoft.com/office/drawing/2014/main" id="{F6AFA120-52B5-4A18-BD8D-4742A6357711}"/>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31D69A59-DA89-4411-90D1-C80175E3EA57}"/>
              </a:ext>
            </a:extLst>
          </p:cNvPr>
          <p:cNvSpPr txBox="1"/>
          <p:nvPr/>
        </p:nvSpPr>
        <p:spPr>
          <a:xfrm>
            <a:off x="15773400" y="8420100"/>
            <a:ext cx="1425134" cy="461665"/>
          </a:xfrm>
          <a:prstGeom prst="rect">
            <a:avLst/>
          </a:prstGeom>
          <a:noFill/>
        </p:spPr>
        <p:txBody>
          <a:bodyPr wrap="none" rtlCol="0">
            <a:spAutoFit/>
          </a:bodyPr>
          <a:lstStyle/>
          <a:p>
            <a:r>
              <a:rPr lang="en-IN" sz="2400" b="1" dirty="0"/>
              <a:t>Click here</a:t>
            </a:r>
          </a:p>
        </p:txBody>
      </p:sp>
      <p:sp>
        <p:nvSpPr>
          <p:cNvPr id="9" name="TextBox 8">
            <a:extLst>
              <a:ext uri="{FF2B5EF4-FFF2-40B4-BE49-F238E27FC236}">
                <a16:creationId xmlns:a16="http://schemas.microsoft.com/office/drawing/2014/main" id="{E4E78D4B-9057-4108-A4BB-C8884D0C591D}"/>
              </a:ext>
            </a:extLst>
          </p:cNvPr>
          <p:cNvSpPr txBox="1"/>
          <p:nvPr/>
        </p:nvSpPr>
        <p:spPr>
          <a:xfrm>
            <a:off x="1295400" y="2171700"/>
            <a:ext cx="4800601"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a:t>We have to delete “CS with Python </a:t>
            </a:r>
            <a:r>
              <a:rPr lang="en-IN" b="1" dirty="0" err="1"/>
              <a:t>Sumita</a:t>
            </a:r>
            <a:r>
              <a:rPr lang="en-IN" b="1" dirty="0"/>
              <a:t> Arora XI”.</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We will find the book node using “Find Book”, which is as below.</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Now, first change the Book pointer 1006 from NULL to point towards 1007.</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Now, change the head of genre 2 to be the book-node 1006 and series and book pointer of 1005 to NULL</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Delete the 1005 node.</a:t>
            </a:r>
          </a:p>
        </p:txBody>
      </p:sp>
      <p:pic>
        <p:nvPicPr>
          <p:cNvPr id="13" name="Picture 12">
            <a:extLst>
              <a:ext uri="{FF2B5EF4-FFF2-40B4-BE49-F238E27FC236}">
                <a16:creationId xmlns:a16="http://schemas.microsoft.com/office/drawing/2014/main" id="{00F387D4-CC7F-41D8-867D-9015CACA2C46}"/>
              </a:ext>
            </a:extLst>
          </p:cNvPr>
          <p:cNvPicPr>
            <a:picLocks noChangeAspect="1"/>
          </p:cNvPicPr>
          <p:nvPr/>
        </p:nvPicPr>
        <p:blipFill>
          <a:blip r:embed="rId3"/>
          <a:stretch>
            <a:fillRect/>
          </a:stretch>
        </p:blipFill>
        <p:spPr>
          <a:xfrm>
            <a:off x="8382000" y="3146993"/>
            <a:ext cx="5430052" cy="2977771"/>
          </a:xfrm>
          <a:prstGeom prst="rect">
            <a:avLst/>
          </a:prstGeom>
        </p:spPr>
      </p:pic>
      <p:pic>
        <p:nvPicPr>
          <p:cNvPr id="5" name="Picture 4">
            <a:extLst>
              <a:ext uri="{FF2B5EF4-FFF2-40B4-BE49-F238E27FC236}">
                <a16:creationId xmlns:a16="http://schemas.microsoft.com/office/drawing/2014/main" id="{052D53AB-4625-40CE-9C5C-BD7CCF8C2371}"/>
              </a:ext>
            </a:extLst>
          </p:cNvPr>
          <p:cNvPicPr>
            <a:picLocks noChangeAspect="1"/>
          </p:cNvPicPr>
          <p:nvPr/>
        </p:nvPicPr>
        <p:blipFill>
          <a:blip r:embed="rId4"/>
          <a:stretch>
            <a:fillRect/>
          </a:stretch>
        </p:blipFill>
        <p:spPr>
          <a:xfrm>
            <a:off x="8763000" y="5119255"/>
            <a:ext cx="1203991" cy="601996"/>
          </a:xfrm>
          <a:prstGeom prst="rect">
            <a:avLst/>
          </a:prstGeom>
        </p:spPr>
      </p:pic>
      <p:cxnSp>
        <p:nvCxnSpPr>
          <p:cNvPr id="11" name="Straight Arrow Connector 10">
            <a:extLst>
              <a:ext uri="{FF2B5EF4-FFF2-40B4-BE49-F238E27FC236}">
                <a16:creationId xmlns:a16="http://schemas.microsoft.com/office/drawing/2014/main" id="{EAB6CFFB-405B-4B9B-A5A1-0038F5CD4D00}"/>
              </a:ext>
            </a:extLst>
          </p:cNvPr>
          <p:cNvCxnSpPr>
            <a:cxnSpLocks/>
          </p:cNvCxnSpPr>
          <p:nvPr/>
        </p:nvCxnSpPr>
        <p:spPr>
          <a:xfrm>
            <a:off x="9525000" y="5742709"/>
            <a:ext cx="441991" cy="357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0DF05-562C-4F6E-8167-A281BC009F81}"/>
              </a:ext>
            </a:extLst>
          </p:cNvPr>
          <p:cNvPicPr>
            <a:picLocks noChangeAspect="1"/>
          </p:cNvPicPr>
          <p:nvPr/>
        </p:nvPicPr>
        <p:blipFill>
          <a:blip r:embed="rId5"/>
          <a:stretch>
            <a:fillRect/>
          </a:stretch>
        </p:blipFill>
        <p:spPr>
          <a:xfrm>
            <a:off x="9372600" y="6146222"/>
            <a:ext cx="2724554" cy="749878"/>
          </a:xfrm>
          <a:prstGeom prst="rect">
            <a:avLst/>
          </a:prstGeom>
        </p:spPr>
      </p:pic>
      <p:pic>
        <p:nvPicPr>
          <p:cNvPr id="17" name="Picture 16">
            <a:extLst>
              <a:ext uri="{FF2B5EF4-FFF2-40B4-BE49-F238E27FC236}">
                <a16:creationId xmlns:a16="http://schemas.microsoft.com/office/drawing/2014/main" id="{69153F9B-4FFC-4E87-9545-FF5F82B05D98}"/>
              </a:ext>
            </a:extLst>
          </p:cNvPr>
          <p:cNvPicPr>
            <a:picLocks noChangeAspect="1"/>
          </p:cNvPicPr>
          <p:nvPr/>
        </p:nvPicPr>
        <p:blipFill>
          <a:blip r:embed="rId6"/>
          <a:stretch>
            <a:fillRect/>
          </a:stretch>
        </p:blipFill>
        <p:spPr>
          <a:xfrm>
            <a:off x="12971298" y="6146222"/>
            <a:ext cx="2660857" cy="749878"/>
          </a:xfrm>
          <a:prstGeom prst="rect">
            <a:avLst/>
          </a:prstGeom>
        </p:spPr>
      </p:pic>
      <p:pic>
        <p:nvPicPr>
          <p:cNvPr id="19" name="Picture 18">
            <a:extLst>
              <a:ext uri="{FF2B5EF4-FFF2-40B4-BE49-F238E27FC236}">
                <a16:creationId xmlns:a16="http://schemas.microsoft.com/office/drawing/2014/main" id="{4E5DD520-FB5E-4B6A-BF5F-9B8ED41FD600}"/>
              </a:ext>
            </a:extLst>
          </p:cNvPr>
          <p:cNvPicPr>
            <a:picLocks noChangeAspect="1"/>
          </p:cNvPicPr>
          <p:nvPr/>
        </p:nvPicPr>
        <p:blipFill>
          <a:blip r:embed="rId7"/>
          <a:stretch>
            <a:fillRect/>
          </a:stretch>
        </p:blipFill>
        <p:spPr>
          <a:xfrm>
            <a:off x="9405239" y="7726640"/>
            <a:ext cx="2729066" cy="749878"/>
          </a:xfrm>
          <a:prstGeom prst="rect">
            <a:avLst/>
          </a:prstGeom>
        </p:spPr>
      </p:pic>
      <p:cxnSp>
        <p:nvCxnSpPr>
          <p:cNvPr id="24" name="Straight Arrow Connector 23">
            <a:extLst>
              <a:ext uri="{FF2B5EF4-FFF2-40B4-BE49-F238E27FC236}">
                <a16:creationId xmlns:a16="http://schemas.microsoft.com/office/drawing/2014/main" id="{0D27A4CA-756E-4066-9D0C-79CF6DBF469E}"/>
              </a:ext>
            </a:extLst>
          </p:cNvPr>
          <p:cNvCxnSpPr>
            <a:cxnSpLocks/>
          </p:cNvCxnSpPr>
          <p:nvPr/>
        </p:nvCxnSpPr>
        <p:spPr>
          <a:xfrm>
            <a:off x="10700241" y="6896100"/>
            <a:ext cx="0" cy="85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0CBB58-4D05-452E-9576-06DDFB514B64}"/>
              </a:ext>
            </a:extLst>
          </p:cNvPr>
          <p:cNvCxnSpPr>
            <a:cxnSpLocks/>
          </p:cNvCxnSpPr>
          <p:nvPr/>
        </p:nvCxnSpPr>
        <p:spPr>
          <a:xfrm>
            <a:off x="12134305" y="6546273"/>
            <a:ext cx="8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147A8B1-881D-4ED5-926C-A2C51013A539}"/>
              </a:ext>
            </a:extLst>
          </p:cNvPr>
          <p:cNvPicPr>
            <a:picLocks noChangeAspect="1"/>
          </p:cNvPicPr>
          <p:nvPr/>
        </p:nvPicPr>
        <p:blipFill>
          <a:blip r:embed="rId8"/>
          <a:stretch>
            <a:fillRect/>
          </a:stretch>
        </p:blipFill>
        <p:spPr>
          <a:xfrm>
            <a:off x="9439197" y="7786215"/>
            <a:ext cx="2657955" cy="731548"/>
          </a:xfrm>
          <a:prstGeom prst="rect">
            <a:avLst/>
          </a:prstGeom>
        </p:spPr>
      </p:pic>
      <p:cxnSp>
        <p:nvCxnSpPr>
          <p:cNvPr id="28" name="Straight Arrow Connector 27">
            <a:extLst>
              <a:ext uri="{FF2B5EF4-FFF2-40B4-BE49-F238E27FC236}">
                <a16:creationId xmlns:a16="http://schemas.microsoft.com/office/drawing/2014/main" id="{00387508-C622-40BE-972B-3396C0D55C7C}"/>
              </a:ext>
            </a:extLst>
          </p:cNvPr>
          <p:cNvCxnSpPr>
            <a:cxnSpLocks/>
          </p:cNvCxnSpPr>
          <p:nvPr/>
        </p:nvCxnSpPr>
        <p:spPr>
          <a:xfrm flipV="1">
            <a:off x="12131110" y="7023135"/>
            <a:ext cx="1965890" cy="113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09FF8D9-237E-47B2-B8B5-06FA0DCCD7A9}"/>
              </a:ext>
            </a:extLst>
          </p:cNvPr>
          <p:cNvSpPr txBox="1"/>
          <p:nvPr/>
        </p:nvSpPr>
        <p:spPr>
          <a:xfrm>
            <a:off x="10972800" y="4635878"/>
            <a:ext cx="891734" cy="338554"/>
          </a:xfrm>
          <a:prstGeom prst="rect">
            <a:avLst/>
          </a:prstGeom>
          <a:noFill/>
        </p:spPr>
        <p:txBody>
          <a:bodyPr wrap="square" rtlCol="0">
            <a:spAutoFit/>
          </a:bodyPr>
          <a:lstStyle/>
          <a:p>
            <a:r>
              <a:rPr lang="en-IN" sz="1600" b="1" dirty="0"/>
              <a:t>NULL</a:t>
            </a:r>
          </a:p>
        </p:txBody>
      </p:sp>
      <p:sp>
        <p:nvSpPr>
          <p:cNvPr id="20" name="TextBox 19">
            <a:extLst>
              <a:ext uri="{FF2B5EF4-FFF2-40B4-BE49-F238E27FC236}">
                <a16:creationId xmlns:a16="http://schemas.microsoft.com/office/drawing/2014/main" id="{10030E50-5C76-4E93-ADA6-A612FA9334BF}"/>
              </a:ext>
            </a:extLst>
          </p:cNvPr>
          <p:cNvSpPr txBox="1"/>
          <p:nvPr/>
        </p:nvSpPr>
        <p:spPr>
          <a:xfrm>
            <a:off x="12666041" y="4646327"/>
            <a:ext cx="891734" cy="338554"/>
          </a:xfrm>
          <a:prstGeom prst="rect">
            <a:avLst/>
          </a:prstGeom>
          <a:noFill/>
        </p:spPr>
        <p:txBody>
          <a:bodyPr wrap="square" rtlCol="0">
            <a:spAutoFit/>
          </a:bodyPr>
          <a:lstStyle/>
          <a:p>
            <a:r>
              <a:rPr lang="en-IN" sz="1600" b="1" dirty="0"/>
              <a:t>NULL</a:t>
            </a:r>
          </a:p>
        </p:txBody>
      </p:sp>
    </p:spTree>
    <p:extLst>
      <p:ext uri="{BB962C8B-B14F-4D97-AF65-F5344CB8AC3E}">
        <p14:creationId xmlns:p14="http://schemas.microsoft.com/office/powerpoint/2010/main" val="13472864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par>
                                <p:cTn id="11" presetID="6" presetClass="entr" presetSubtype="16"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2000"/>
                                        <p:tgtEl>
                                          <p:spTgt spid="17"/>
                                        </p:tgtEl>
                                      </p:cBhvr>
                                    </p:animEffect>
                                  </p:childTnLst>
                                </p:cTn>
                              </p:par>
                              <p:par>
                                <p:cTn id="14" presetID="6" presetClass="entr" presetSubtype="16"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par>
                                <p:cTn id="17" presetID="6" presetClass="entr" presetSubtype="16"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circle(in)">
                                      <p:cBhvr>
                                        <p:cTn id="19" dur="2000"/>
                                        <p:tgtEl>
                                          <p:spTgt spid="25"/>
                                        </p:tgtEl>
                                      </p:cBhvr>
                                    </p:animEffect>
                                  </p:childTnLst>
                                </p:cTn>
                              </p:par>
                              <p:par>
                                <p:cTn id="20" presetID="6"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ircle(in)">
                                      <p:cBhvr>
                                        <p:cTn id="28" dur="20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1000"/>
                                        <p:tgtEl>
                                          <p:spTgt spid="9">
                                            <p:txEl>
                                              <p:pRg st="0" end="0"/>
                                            </p:txEl>
                                          </p:spTgt>
                                        </p:tgtEl>
                                      </p:cBhvr>
                                    </p:animEffect>
                                    <p:anim calcmode="lin" valueType="num">
                                      <p:cBhvr>
                                        <p:cTn id="3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1000"/>
                                        <p:tgtEl>
                                          <p:spTgt spid="9">
                                            <p:txEl>
                                              <p:pRg st="2" end="2"/>
                                            </p:txEl>
                                          </p:spTgt>
                                        </p:tgtEl>
                                      </p:cBhvr>
                                    </p:animEffect>
                                    <p:anim calcmode="lin" valueType="num">
                                      <p:cBhvr>
                                        <p:cTn id="4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xit" presetSubtype="0" fill="hold" nodeType="afterEffect">
                                  <p:stCondLst>
                                    <p:cond delay="500"/>
                                  </p:stCondLst>
                                  <p:childTnLst>
                                    <p:animEffect transition="out" filter="fade">
                                      <p:cBhvr>
                                        <p:cTn id="55" dur="1000"/>
                                        <p:tgtEl>
                                          <p:spTgt spid="5"/>
                                        </p:tgtEl>
                                      </p:cBhvr>
                                    </p:animEffect>
                                    <p:anim calcmode="lin" valueType="num">
                                      <p:cBhvr>
                                        <p:cTn id="56" dur="1000"/>
                                        <p:tgtEl>
                                          <p:spTgt spid="5"/>
                                        </p:tgtEl>
                                        <p:attrNameLst>
                                          <p:attrName>ppt_x</p:attrName>
                                        </p:attrNameLst>
                                      </p:cBhvr>
                                      <p:tavLst>
                                        <p:tav tm="0">
                                          <p:val>
                                            <p:strVal val="ppt_x"/>
                                          </p:val>
                                        </p:tav>
                                        <p:tav tm="100000">
                                          <p:val>
                                            <p:strVal val="ppt_x"/>
                                          </p:val>
                                        </p:tav>
                                      </p:tavLst>
                                    </p:anim>
                                    <p:anim calcmode="lin" valueType="num">
                                      <p:cBhvr>
                                        <p:cTn id="57" dur="1000"/>
                                        <p:tgtEl>
                                          <p:spTgt spid="5"/>
                                        </p:tgtEl>
                                        <p:attrNameLst>
                                          <p:attrName>ppt_y</p:attrName>
                                        </p:attrNameLst>
                                      </p:cBhvr>
                                      <p:tavLst>
                                        <p:tav tm="0">
                                          <p:val>
                                            <p:strVal val="ppt_y"/>
                                          </p:val>
                                        </p:tav>
                                        <p:tav tm="100000">
                                          <p:val>
                                            <p:strVal val="ppt_y+.1"/>
                                          </p:val>
                                        </p:tav>
                                      </p:tavLst>
                                    </p:anim>
                                    <p:set>
                                      <p:cBhvr>
                                        <p:cTn id="58" dur="1" fill="hold">
                                          <p:stCondLst>
                                            <p:cond delay="999"/>
                                          </p:stCondLst>
                                        </p:cTn>
                                        <p:tgtEl>
                                          <p:spTgt spid="5"/>
                                        </p:tgtEl>
                                        <p:attrNameLst>
                                          <p:attrName>style.visibility</p:attrName>
                                        </p:attrNameLst>
                                      </p:cBhvr>
                                      <p:to>
                                        <p:strVal val="hidden"/>
                                      </p:to>
                                    </p:set>
                                  </p:childTnLst>
                                </p:cTn>
                              </p:par>
                              <p:par>
                                <p:cTn id="59" presetID="42" presetClass="exit" presetSubtype="0" fill="hold" nodeType="withEffect">
                                  <p:stCondLst>
                                    <p:cond delay="500"/>
                                  </p:stCondLst>
                                  <p:childTnLst>
                                    <p:animEffect transition="out" filter="fade">
                                      <p:cBhvr>
                                        <p:cTn id="60" dur="1000"/>
                                        <p:tgtEl>
                                          <p:spTgt spid="11"/>
                                        </p:tgtEl>
                                      </p:cBhvr>
                                    </p:animEffect>
                                    <p:anim calcmode="lin" valueType="num">
                                      <p:cBhvr>
                                        <p:cTn id="61" dur="1000"/>
                                        <p:tgtEl>
                                          <p:spTgt spid="11"/>
                                        </p:tgtEl>
                                        <p:attrNameLst>
                                          <p:attrName>ppt_x</p:attrName>
                                        </p:attrNameLst>
                                      </p:cBhvr>
                                      <p:tavLst>
                                        <p:tav tm="0">
                                          <p:val>
                                            <p:strVal val="ppt_x"/>
                                          </p:val>
                                        </p:tav>
                                        <p:tav tm="100000">
                                          <p:val>
                                            <p:strVal val="ppt_x"/>
                                          </p:val>
                                        </p:tav>
                                      </p:tavLst>
                                    </p:anim>
                                    <p:anim calcmode="lin" valueType="num">
                                      <p:cBhvr>
                                        <p:cTn id="62" dur="1000"/>
                                        <p:tgtEl>
                                          <p:spTgt spid="11"/>
                                        </p:tgtEl>
                                        <p:attrNameLst>
                                          <p:attrName>ppt_y</p:attrName>
                                        </p:attrNameLst>
                                      </p:cBhvr>
                                      <p:tavLst>
                                        <p:tav tm="0">
                                          <p:val>
                                            <p:strVal val="ppt_y"/>
                                          </p:val>
                                        </p:tav>
                                        <p:tav tm="100000">
                                          <p:val>
                                            <p:strVal val="ppt_y+.1"/>
                                          </p:val>
                                        </p:tav>
                                      </p:tavLst>
                                    </p:anim>
                                    <p:set>
                                      <p:cBhvr>
                                        <p:cTn id="63" dur="1" fill="hold">
                                          <p:stCondLst>
                                            <p:cond delay="9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
                                            <p:txEl>
                                              <p:pRg st="4" end="4"/>
                                            </p:txEl>
                                          </p:spTgt>
                                        </p:tgtEl>
                                        <p:attrNameLst>
                                          <p:attrName>style.visibility</p:attrName>
                                        </p:attrNameLst>
                                      </p:cBhvr>
                                      <p:to>
                                        <p:strVal val="visible"/>
                                      </p:to>
                                    </p:set>
                                    <p:animEffect transition="in" filter="fade">
                                      <p:cBhvr>
                                        <p:cTn id="68" dur="1000"/>
                                        <p:tgtEl>
                                          <p:spTgt spid="9">
                                            <p:txEl>
                                              <p:pRg st="4" end="4"/>
                                            </p:txEl>
                                          </p:spTgt>
                                        </p:tgtEl>
                                      </p:cBhvr>
                                    </p:animEffect>
                                    <p:anim calcmode="lin" valueType="num">
                                      <p:cBhvr>
                                        <p:cTn id="6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4" end="4"/>
                                            </p:txEl>
                                          </p:spTgt>
                                        </p:tgtEl>
                                        <p:attrNameLst>
                                          <p:attrName>ppt_y</p:attrName>
                                        </p:attrNameLst>
                                      </p:cBhvr>
                                      <p:tavLst>
                                        <p:tav tm="0">
                                          <p:val>
                                            <p:strVal val="#ppt_y+.1"/>
                                          </p:val>
                                        </p:tav>
                                        <p:tav tm="100000">
                                          <p:val>
                                            <p:strVal val="#ppt_y"/>
                                          </p:val>
                                        </p:tav>
                                      </p:tavLst>
                                    </p:anim>
                                  </p:childTnLst>
                                </p:cTn>
                              </p:par>
                              <p:par>
                                <p:cTn id="71" presetID="10" presetClass="exit" presetSubtype="0" fill="hold" nodeType="withEffect">
                                  <p:stCondLst>
                                    <p:cond delay="0"/>
                                  </p:stCondLst>
                                  <p:childTnLst>
                                    <p:animEffect transition="out" filter="fade">
                                      <p:cBhvr>
                                        <p:cTn id="72" dur="500"/>
                                        <p:tgtEl>
                                          <p:spTgt spid="19"/>
                                        </p:tgtEl>
                                      </p:cBhvr>
                                    </p:animEffect>
                                    <p:set>
                                      <p:cBhvr>
                                        <p:cTn id="73" dur="1" fill="hold">
                                          <p:stCondLst>
                                            <p:cond delay="499"/>
                                          </p:stCondLst>
                                        </p:cTn>
                                        <p:tgtEl>
                                          <p:spTgt spid="19"/>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6" presetClass="entr" presetSubtype="16"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circle(in)">
                                      <p:cBhvr>
                                        <p:cTn id="79" dur="20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9">
                                            <p:txEl>
                                              <p:pRg st="6" end="6"/>
                                            </p:txEl>
                                          </p:spTgt>
                                        </p:tgtEl>
                                        <p:attrNameLst>
                                          <p:attrName>style.visibility</p:attrName>
                                        </p:attrNameLst>
                                      </p:cBhvr>
                                      <p:to>
                                        <p:strVal val="visible"/>
                                      </p:to>
                                    </p:set>
                                    <p:animEffect transition="in" filter="fade">
                                      <p:cBhvr>
                                        <p:cTn id="84" dur="1000"/>
                                        <p:tgtEl>
                                          <p:spTgt spid="9">
                                            <p:txEl>
                                              <p:pRg st="6" end="6"/>
                                            </p:txEl>
                                          </p:spTgt>
                                        </p:tgtEl>
                                      </p:cBhvr>
                                    </p:animEffect>
                                    <p:anim calcmode="lin" valueType="num">
                                      <p:cBhvr>
                                        <p:cTn id="85"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86" dur="1000" fill="hold"/>
                                        <p:tgtEl>
                                          <p:spTgt spid="9">
                                            <p:txEl>
                                              <p:pRg st="6" end="6"/>
                                            </p:txEl>
                                          </p:spTgt>
                                        </p:tgtEl>
                                        <p:attrNameLst>
                                          <p:attrName>ppt_y</p:attrName>
                                        </p:attrNameLst>
                                      </p:cBhvr>
                                      <p:tavLst>
                                        <p:tav tm="0">
                                          <p:val>
                                            <p:strVal val="#ppt_y+.1"/>
                                          </p:val>
                                        </p:tav>
                                        <p:tav tm="100000">
                                          <p:val>
                                            <p:strVal val="#ppt_y"/>
                                          </p:val>
                                        </p:tav>
                                      </p:tavLst>
                                    </p:anim>
                                  </p:childTnLst>
                                </p:cTn>
                              </p:par>
                              <p:par>
                                <p:cTn id="87" presetID="56" presetClass="path" presetSubtype="0" accel="50000" decel="50000" fill="hold" nodeType="withEffect">
                                  <p:stCondLst>
                                    <p:cond delay="0"/>
                                  </p:stCondLst>
                                  <p:childTnLst>
                                    <p:animMotion origin="layout" path="M 0 0 L 0.25 -0.25 E" pathEditMode="relative" ptsTypes="">
                                      <p:cBhvr>
                                        <p:cTn id="88" dur="2000" fill="hold"/>
                                        <p:tgtEl>
                                          <p:spTgt spid="15"/>
                                        </p:tgtEl>
                                        <p:attrNameLst>
                                          <p:attrName>ppt_x</p:attrName>
                                          <p:attrName>ppt_y</p:attrName>
                                        </p:attrNameLst>
                                      </p:cBhvr>
                                    </p:animMotion>
                                  </p:childTnLst>
                                </p:cTn>
                              </p:par>
                              <p:par>
                                <p:cTn id="89" presetID="64" presetClass="path" presetSubtype="0" accel="50000" decel="50000" fill="hold" nodeType="withEffect">
                                  <p:stCondLst>
                                    <p:cond delay="0"/>
                                  </p:stCondLst>
                                  <p:childTnLst>
                                    <p:animMotion origin="layout" path="M -2.08333E-6 1.7284E-6 L -0.00182 -0.15849 " pathEditMode="relative" rAng="0" ptsTypes="AA">
                                      <p:cBhvr>
                                        <p:cTn id="90" dur="2000" fill="hold"/>
                                        <p:tgtEl>
                                          <p:spTgt spid="27"/>
                                        </p:tgtEl>
                                        <p:attrNameLst>
                                          <p:attrName>ppt_x</p:attrName>
                                          <p:attrName>ppt_y</p:attrName>
                                        </p:attrNameLst>
                                      </p:cBhvr>
                                      <p:rCtr x="-95" y="-7809"/>
                                    </p:animMotion>
                                  </p:childTnLst>
                                </p:cTn>
                              </p:par>
                              <p:par>
                                <p:cTn id="91" presetID="1" presetClass="exit" presetSubtype="0" fill="hold" nodeType="withEffect">
                                  <p:stCondLst>
                                    <p:cond delay="0"/>
                                  </p:stCondLst>
                                  <p:childTnLst>
                                    <p:set>
                                      <p:cBhvr>
                                        <p:cTn id="92" dur="1" fill="hold">
                                          <p:stCondLst>
                                            <p:cond delay="0"/>
                                          </p:stCondLst>
                                        </p:cTn>
                                        <p:tgtEl>
                                          <p:spTgt spid="2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9">
                                            <p:txEl>
                                              <p:pRg st="8" end="8"/>
                                            </p:txEl>
                                          </p:spTgt>
                                        </p:tgtEl>
                                        <p:attrNameLst>
                                          <p:attrName>style.visibility</p:attrName>
                                        </p:attrNameLst>
                                      </p:cBhvr>
                                      <p:to>
                                        <p:strVal val="visible"/>
                                      </p:to>
                                    </p:set>
                                    <p:animEffect transition="in" filter="fade">
                                      <p:cBhvr>
                                        <p:cTn id="99" dur="1000"/>
                                        <p:tgtEl>
                                          <p:spTgt spid="9">
                                            <p:txEl>
                                              <p:pRg st="8" end="8"/>
                                            </p:txEl>
                                          </p:spTgt>
                                        </p:tgtEl>
                                      </p:cBhvr>
                                    </p:animEffect>
                                    <p:anim calcmode="lin" valueType="num">
                                      <p:cBhvr>
                                        <p:cTn id="100"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01"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02" presetID="10" presetClass="exit" presetSubtype="0" fill="hold" nodeType="withEffect">
                                  <p:stCondLst>
                                    <p:cond delay="0"/>
                                  </p:stCondLst>
                                  <p:childTnLst>
                                    <p:animEffect transition="out" filter="fade">
                                      <p:cBhvr>
                                        <p:cTn id="103" dur="500"/>
                                        <p:tgtEl>
                                          <p:spTgt spid="15"/>
                                        </p:tgtEl>
                                      </p:cBhvr>
                                    </p:animEffect>
                                    <p:set>
                                      <p:cBhvr>
                                        <p:cTn id="104" dur="1" fill="hold">
                                          <p:stCondLst>
                                            <p:cond delay="499"/>
                                          </p:stCondLst>
                                        </p:cTn>
                                        <p:tgtEl>
                                          <p:spTgt spid="1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wheel(1)">
                                      <p:cBhvr>
                                        <p:cTn id="109" dur="2000"/>
                                        <p:tgtEl>
                                          <p:spTgt spid="22"/>
                                        </p:tgtEl>
                                      </p:cBhvr>
                                    </p:animEffect>
                                  </p:childTnLst>
                                </p:cTn>
                              </p:par>
                              <p:par>
                                <p:cTn id="110" presetID="21" presetClass="entr" presetSubtype="1" fill="hold" grpId="0"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heel(1)">
                                      <p:cBhvr>
                                        <p:cTn id="1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4"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562100"/>
            <a:ext cx="16169834" cy="7924800"/>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sp>
        <p:nvSpPr>
          <p:cNvPr id="8" name="TextBox 8"/>
          <p:cNvSpPr txBox="1"/>
          <p:nvPr/>
        </p:nvSpPr>
        <p:spPr>
          <a:xfrm>
            <a:off x="1028700" y="209214"/>
            <a:ext cx="16007749" cy="795089"/>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4. Buy a Book</a:t>
            </a:r>
          </a:p>
        </p:txBody>
      </p:sp>
      <p:sp>
        <p:nvSpPr>
          <p:cNvPr id="22" name="Action Button: Go Forward or Next 21">
            <a:hlinkClick r:id="" action="ppaction://hlinkshowjump?jump=nextslide" highlightClick="1"/>
            <a:extLst>
              <a:ext uri="{FF2B5EF4-FFF2-40B4-BE49-F238E27FC236}">
                <a16:creationId xmlns:a16="http://schemas.microsoft.com/office/drawing/2014/main" id="{F6AFA120-52B5-4A18-BD8D-4742A6357711}"/>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31D69A59-DA89-4411-90D1-C80175E3EA57}"/>
              </a:ext>
            </a:extLst>
          </p:cNvPr>
          <p:cNvSpPr txBox="1"/>
          <p:nvPr/>
        </p:nvSpPr>
        <p:spPr>
          <a:xfrm>
            <a:off x="15773400" y="8420100"/>
            <a:ext cx="1425134" cy="461665"/>
          </a:xfrm>
          <a:prstGeom prst="rect">
            <a:avLst/>
          </a:prstGeom>
          <a:noFill/>
        </p:spPr>
        <p:txBody>
          <a:bodyPr wrap="none" rtlCol="0">
            <a:spAutoFit/>
          </a:bodyPr>
          <a:lstStyle/>
          <a:p>
            <a:r>
              <a:rPr lang="en-IN" sz="2400" b="1" dirty="0"/>
              <a:t>Click here</a:t>
            </a:r>
          </a:p>
        </p:txBody>
      </p:sp>
      <p:sp>
        <p:nvSpPr>
          <p:cNvPr id="7" name="TextBox 6">
            <a:extLst>
              <a:ext uri="{FF2B5EF4-FFF2-40B4-BE49-F238E27FC236}">
                <a16:creationId xmlns:a16="http://schemas.microsoft.com/office/drawing/2014/main" id="{B2AE6130-F4AE-4627-A948-49AA72AB3955}"/>
              </a:ext>
            </a:extLst>
          </p:cNvPr>
          <p:cNvSpPr txBox="1"/>
          <p:nvPr/>
        </p:nvSpPr>
        <p:spPr>
          <a:xfrm>
            <a:off x="1295400" y="2171700"/>
            <a:ext cx="4800601"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t>We have to find the availability and calculate the total price of “Discovery of India”.</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We will find the book node using “Find Book”, which is as below.</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Now, we will store its quantity and price in variables, </a:t>
            </a:r>
            <a:r>
              <a:rPr lang="en-IN" b="1" dirty="0" err="1"/>
              <a:t>rs</a:t>
            </a:r>
            <a:r>
              <a:rPr lang="en-IN" b="1" dirty="0"/>
              <a:t> and qty..</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If the quantity is same or greater than the reqd. one, just subtract the </a:t>
            </a:r>
            <a:r>
              <a:rPr lang="en-IN" b="1" dirty="0" err="1"/>
              <a:t>reqd</a:t>
            </a:r>
            <a:r>
              <a:rPr lang="en-IN" b="1" dirty="0"/>
              <a:t> quantity from the existing one and store in node’s array.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In case of same, delete the book-node using “Delete book” option. (here, it is not reqd.)</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Find and display the product of price and reqd. qty.</a:t>
            </a:r>
          </a:p>
        </p:txBody>
      </p:sp>
      <p:pic>
        <p:nvPicPr>
          <p:cNvPr id="5" name="Picture 4">
            <a:extLst>
              <a:ext uri="{FF2B5EF4-FFF2-40B4-BE49-F238E27FC236}">
                <a16:creationId xmlns:a16="http://schemas.microsoft.com/office/drawing/2014/main" id="{0C1EF2E3-F983-4E18-923F-69635E80E4D1}"/>
              </a:ext>
            </a:extLst>
          </p:cNvPr>
          <p:cNvPicPr>
            <a:picLocks noChangeAspect="1"/>
          </p:cNvPicPr>
          <p:nvPr/>
        </p:nvPicPr>
        <p:blipFill>
          <a:blip r:embed="rId2"/>
          <a:stretch>
            <a:fillRect/>
          </a:stretch>
        </p:blipFill>
        <p:spPr>
          <a:xfrm>
            <a:off x="8119096" y="2332691"/>
            <a:ext cx="7959104" cy="5471884"/>
          </a:xfrm>
          <a:prstGeom prst="rect">
            <a:avLst/>
          </a:prstGeom>
        </p:spPr>
      </p:pic>
      <p:pic>
        <p:nvPicPr>
          <p:cNvPr id="9" name="Picture 8">
            <a:extLst>
              <a:ext uri="{FF2B5EF4-FFF2-40B4-BE49-F238E27FC236}">
                <a16:creationId xmlns:a16="http://schemas.microsoft.com/office/drawing/2014/main" id="{2A6B1DE1-E5ED-447F-B752-C0E1CF5B4332}"/>
              </a:ext>
            </a:extLst>
          </p:cNvPr>
          <p:cNvPicPr>
            <a:picLocks noChangeAspect="1"/>
          </p:cNvPicPr>
          <p:nvPr/>
        </p:nvPicPr>
        <p:blipFill>
          <a:blip r:embed="rId3"/>
          <a:stretch>
            <a:fillRect/>
          </a:stretch>
        </p:blipFill>
        <p:spPr>
          <a:xfrm>
            <a:off x="10972800" y="3761997"/>
            <a:ext cx="2537401" cy="678199"/>
          </a:xfrm>
          <a:prstGeom prst="rect">
            <a:avLst/>
          </a:prstGeom>
        </p:spPr>
      </p:pic>
      <p:cxnSp>
        <p:nvCxnSpPr>
          <p:cNvPr id="11" name="Straight Arrow Connector 10">
            <a:extLst>
              <a:ext uri="{FF2B5EF4-FFF2-40B4-BE49-F238E27FC236}">
                <a16:creationId xmlns:a16="http://schemas.microsoft.com/office/drawing/2014/main" id="{51D759DD-1922-41C4-81D8-69B5465AB87F}"/>
              </a:ext>
            </a:extLst>
          </p:cNvPr>
          <p:cNvCxnSpPr>
            <a:cxnSpLocks/>
          </p:cNvCxnSpPr>
          <p:nvPr/>
        </p:nvCxnSpPr>
        <p:spPr>
          <a:xfrm>
            <a:off x="12098648" y="3162300"/>
            <a:ext cx="0" cy="59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40D01F5-364B-454B-B10C-CD54D21773F6}"/>
              </a:ext>
            </a:extLst>
          </p:cNvPr>
          <p:cNvPicPr>
            <a:picLocks noChangeAspect="1"/>
          </p:cNvPicPr>
          <p:nvPr/>
        </p:nvPicPr>
        <p:blipFill>
          <a:blip r:embed="rId4"/>
          <a:stretch>
            <a:fillRect/>
          </a:stretch>
        </p:blipFill>
        <p:spPr>
          <a:xfrm>
            <a:off x="13716000" y="2514819"/>
            <a:ext cx="1207802" cy="647481"/>
          </a:xfrm>
          <a:prstGeom prst="rect">
            <a:avLst/>
          </a:prstGeom>
        </p:spPr>
      </p:pic>
      <p:cxnSp>
        <p:nvCxnSpPr>
          <p:cNvPr id="17" name="Straight Arrow Connector 16">
            <a:extLst>
              <a:ext uri="{FF2B5EF4-FFF2-40B4-BE49-F238E27FC236}">
                <a16:creationId xmlns:a16="http://schemas.microsoft.com/office/drawing/2014/main" id="{975C4D72-FE10-4A58-9E07-BCFD83CA9771}"/>
              </a:ext>
            </a:extLst>
          </p:cNvPr>
          <p:cNvCxnSpPr>
            <a:cxnSpLocks/>
          </p:cNvCxnSpPr>
          <p:nvPr/>
        </p:nvCxnSpPr>
        <p:spPr>
          <a:xfrm flipH="1">
            <a:off x="12605374" y="3177629"/>
            <a:ext cx="1610603" cy="525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9FD180-CC9A-473B-BB52-B11E5269D058}"/>
              </a:ext>
            </a:extLst>
          </p:cNvPr>
          <p:cNvSpPr txBox="1"/>
          <p:nvPr/>
        </p:nvSpPr>
        <p:spPr>
          <a:xfrm>
            <a:off x="13557901" y="2815922"/>
            <a:ext cx="152399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a:t>qty = 50,</a:t>
            </a:r>
          </a:p>
          <a:p>
            <a:pPr algn="ctr"/>
            <a:r>
              <a:rPr lang="en-IN" b="1" dirty="0" err="1"/>
              <a:t>rs</a:t>
            </a:r>
            <a:r>
              <a:rPr lang="en-IN" b="1" dirty="0"/>
              <a:t> = 300</a:t>
            </a:r>
          </a:p>
        </p:txBody>
      </p:sp>
      <p:pic>
        <p:nvPicPr>
          <p:cNvPr id="20" name="Picture 19">
            <a:extLst>
              <a:ext uri="{FF2B5EF4-FFF2-40B4-BE49-F238E27FC236}">
                <a16:creationId xmlns:a16="http://schemas.microsoft.com/office/drawing/2014/main" id="{D25F67F3-FDBD-42DB-9A05-543135649762}"/>
              </a:ext>
            </a:extLst>
          </p:cNvPr>
          <p:cNvPicPr>
            <a:picLocks noChangeAspect="1"/>
          </p:cNvPicPr>
          <p:nvPr/>
        </p:nvPicPr>
        <p:blipFill>
          <a:blip r:embed="rId5"/>
          <a:stretch>
            <a:fillRect/>
          </a:stretch>
        </p:blipFill>
        <p:spPr>
          <a:xfrm>
            <a:off x="10986659" y="3761997"/>
            <a:ext cx="2523542" cy="678198"/>
          </a:xfrm>
          <a:prstGeom prst="rect">
            <a:avLst/>
          </a:prstGeom>
        </p:spPr>
      </p:pic>
      <p:sp>
        <p:nvSpPr>
          <p:cNvPr id="24" name="TextBox 23">
            <a:extLst>
              <a:ext uri="{FF2B5EF4-FFF2-40B4-BE49-F238E27FC236}">
                <a16:creationId xmlns:a16="http://schemas.microsoft.com/office/drawing/2014/main" id="{B61B1BE5-8A49-429C-ADC5-D4C9DF7F18AE}"/>
              </a:ext>
            </a:extLst>
          </p:cNvPr>
          <p:cNvSpPr txBox="1"/>
          <p:nvPr/>
        </p:nvSpPr>
        <p:spPr>
          <a:xfrm>
            <a:off x="8119096" y="3889462"/>
            <a:ext cx="15239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err="1"/>
              <a:t>reqd</a:t>
            </a:r>
            <a:r>
              <a:rPr lang="en-IN" b="1" dirty="0"/>
              <a:t> = 10</a:t>
            </a:r>
          </a:p>
        </p:txBody>
      </p:sp>
      <p:pic>
        <p:nvPicPr>
          <p:cNvPr id="25" name="Picture 2">
            <a:extLst>
              <a:ext uri="{FF2B5EF4-FFF2-40B4-BE49-F238E27FC236}">
                <a16:creationId xmlns:a16="http://schemas.microsoft.com/office/drawing/2014/main" id="{AA399C40-9A99-47E3-A46A-C4BC7438E674}"/>
              </a:ext>
            </a:extLst>
          </p:cNvPr>
          <p:cNvPicPr>
            <a:picLocks noChangeAspect="1"/>
          </p:cNvPicPr>
          <p:nvPr/>
        </p:nvPicPr>
        <p:blipFill>
          <a:blip r:embed="rId6"/>
          <a:srcRect/>
          <a:stretch>
            <a:fillRect/>
          </a:stretch>
        </p:blipFill>
        <p:spPr>
          <a:xfrm>
            <a:off x="9045485" y="2955032"/>
            <a:ext cx="4810982" cy="3788648"/>
          </a:xfrm>
          <a:prstGeom prst="rect">
            <a:avLst/>
          </a:prstGeom>
        </p:spPr>
      </p:pic>
      <p:sp>
        <p:nvSpPr>
          <p:cNvPr id="21" name="TextBox 20">
            <a:extLst>
              <a:ext uri="{FF2B5EF4-FFF2-40B4-BE49-F238E27FC236}">
                <a16:creationId xmlns:a16="http://schemas.microsoft.com/office/drawing/2014/main" id="{45D2B33E-08BF-4F01-A50F-96709BA27E3B}"/>
              </a:ext>
            </a:extLst>
          </p:cNvPr>
          <p:cNvSpPr txBox="1"/>
          <p:nvPr/>
        </p:nvSpPr>
        <p:spPr>
          <a:xfrm>
            <a:off x="10283801" y="3976858"/>
            <a:ext cx="3154583" cy="369332"/>
          </a:xfrm>
          <a:prstGeom prst="rect">
            <a:avLst/>
          </a:prstGeom>
          <a:noFill/>
        </p:spPr>
        <p:txBody>
          <a:bodyPr wrap="square" rtlCol="0">
            <a:spAutoFit/>
          </a:bodyPr>
          <a:lstStyle/>
          <a:p>
            <a:r>
              <a:rPr lang="en-IN" b="1" dirty="0"/>
              <a:t>Price = 300*10 = 3000</a:t>
            </a:r>
          </a:p>
        </p:txBody>
      </p:sp>
    </p:spTree>
    <p:extLst>
      <p:ext uri="{BB962C8B-B14F-4D97-AF65-F5344CB8AC3E}">
        <p14:creationId xmlns:p14="http://schemas.microsoft.com/office/powerpoint/2010/main" val="40459712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6"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2000"/>
                                        <p:tgtEl>
                                          <p:spTgt spid="11"/>
                                        </p:tgtEl>
                                      </p:cBhvr>
                                    </p:animEffect>
                                  </p:childTnLst>
                                </p:cTn>
                              </p:par>
                              <p:par>
                                <p:cTn id="21" presetID="6" presetClass="entr" presetSubtype="16"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fade">
                                      <p:cBhvr>
                                        <p:cTn id="31" dur="1000"/>
                                        <p:tgtEl>
                                          <p:spTgt spid="7">
                                            <p:txEl>
                                              <p:pRg st="2" end="2"/>
                                            </p:txEl>
                                          </p:spTgt>
                                        </p:tgtEl>
                                      </p:cBhvr>
                                    </p:animEffect>
                                    <p:anim calcmode="lin" valueType="num">
                                      <p:cBhvr>
                                        <p:cTn id="3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4" presetID="16" presetClass="entr" presetSubtype="2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1000"/>
                                        <p:tgtEl>
                                          <p:spTgt spid="14"/>
                                        </p:tgtEl>
                                      </p:cBhvr>
                                    </p:animEffect>
                                  </p:childTnLst>
                                </p:cTn>
                              </p:par>
                              <p:par>
                                <p:cTn id="37" presetID="16" presetClass="entr" presetSubtype="21"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1000"/>
                                        <p:tgtEl>
                                          <p:spTgt spid="17"/>
                                        </p:tgtEl>
                                      </p:cBhvr>
                                    </p:animEffect>
                                  </p:childTnLst>
                                </p:cTn>
                              </p:par>
                            </p:childTnLst>
                          </p:cTn>
                        </p:par>
                        <p:par>
                          <p:cTn id="40" fill="hold">
                            <p:stCondLst>
                              <p:cond delay="1000"/>
                            </p:stCondLst>
                            <p:childTnLst>
                              <p:par>
                                <p:cTn id="41" presetID="16" presetClass="exit" presetSubtype="21" fill="hold" nodeType="afterEffect">
                                  <p:stCondLst>
                                    <p:cond delay="0"/>
                                  </p:stCondLst>
                                  <p:childTnLst>
                                    <p:animEffect transition="out" filter="barn(inVertical)">
                                      <p:cBhvr>
                                        <p:cTn id="42" dur="1000"/>
                                        <p:tgtEl>
                                          <p:spTgt spid="14"/>
                                        </p:tgtEl>
                                      </p:cBhvr>
                                    </p:animEffect>
                                    <p:set>
                                      <p:cBhvr>
                                        <p:cTn id="43" dur="1" fill="hold">
                                          <p:stCondLst>
                                            <p:cond delay="999"/>
                                          </p:stCondLst>
                                        </p:cTn>
                                        <p:tgtEl>
                                          <p:spTgt spid="14"/>
                                        </p:tgtEl>
                                        <p:attrNameLst>
                                          <p:attrName>style.visibility</p:attrName>
                                        </p:attrNameLst>
                                      </p:cBhvr>
                                      <p:to>
                                        <p:strVal val="hidden"/>
                                      </p:to>
                                    </p:set>
                                  </p:childTnLst>
                                </p:cTn>
                              </p:par>
                              <p:par>
                                <p:cTn id="44" presetID="16" presetClass="exit" presetSubtype="21" fill="hold" nodeType="withEffect">
                                  <p:stCondLst>
                                    <p:cond delay="0"/>
                                  </p:stCondLst>
                                  <p:childTnLst>
                                    <p:animEffect transition="out" filter="barn(inVertical)">
                                      <p:cBhvr>
                                        <p:cTn id="45" dur="1000"/>
                                        <p:tgtEl>
                                          <p:spTgt spid="17"/>
                                        </p:tgtEl>
                                      </p:cBhvr>
                                    </p:animEffect>
                                    <p:set>
                                      <p:cBhvr>
                                        <p:cTn id="46" dur="1" fill="hold">
                                          <p:stCondLst>
                                            <p:cond delay="999"/>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Effect transition="in" filter="fade">
                                      <p:cBhvr>
                                        <p:cTn id="51" dur="1000"/>
                                        <p:tgtEl>
                                          <p:spTgt spid="7">
                                            <p:txEl>
                                              <p:pRg st="4" end="4"/>
                                            </p:txEl>
                                          </p:spTgt>
                                        </p:tgtEl>
                                      </p:cBhvr>
                                    </p:animEffect>
                                    <p:anim calcmode="lin" valueType="num">
                                      <p:cBhvr>
                                        <p:cTn id="5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4" end="4"/>
                                            </p:txEl>
                                          </p:spTgt>
                                        </p:tgtEl>
                                        <p:attrNameLst>
                                          <p:attrName>ppt_y</p:attrName>
                                        </p:attrNameLst>
                                      </p:cBhvr>
                                      <p:tavLst>
                                        <p:tav tm="0">
                                          <p:val>
                                            <p:strVal val="#ppt_y+.1"/>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Effect transition="in" filter="fade">
                                      <p:cBhvr>
                                        <p:cTn id="61" dur="1000"/>
                                        <p:tgtEl>
                                          <p:spTgt spid="7">
                                            <p:txEl>
                                              <p:pRg st="6" end="6"/>
                                            </p:txEl>
                                          </p:spTgt>
                                        </p:tgtEl>
                                      </p:cBhvr>
                                    </p:animEffect>
                                    <p:anim calcmode="lin" valueType="num">
                                      <p:cBhvr>
                                        <p:cTn id="6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64" presetID="10" presetClass="exit" presetSubtype="0" fill="hold" nodeType="withEffect">
                                  <p:stCondLst>
                                    <p:cond delay="0"/>
                                  </p:stCondLst>
                                  <p:childTnLst>
                                    <p:animEffect transition="out" filter="fade">
                                      <p:cBhvr>
                                        <p:cTn id="65" dur="750"/>
                                        <p:tgtEl>
                                          <p:spTgt spid="9"/>
                                        </p:tgtEl>
                                      </p:cBhvr>
                                    </p:animEffect>
                                    <p:set>
                                      <p:cBhvr>
                                        <p:cTn id="66" dur="1" fill="hold">
                                          <p:stCondLst>
                                            <p:cond delay="749"/>
                                          </p:stCondLst>
                                        </p:cTn>
                                        <p:tgtEl>
                                          <p:spTgt spid="9"/>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7">
                                            <p:txEl>
                                              <p:pRg st="8" end="8"/>
                                            </p:txEl>
                                          </p:spTgt>
                                        </p:tgtEl>
                                        <p:attrNameLst>
                                          <p:attrName>style.visibility</p:attrName>
                                        </p:attrNameLst>
                                      </p:cBhvr>
                                      <p:to>
                                        <p:strVal val="visible"/>
                                      </p:to>
                                    </p:set>
                                    <p:animEffect transition="in" filter="fade">
                                      <p:cBhvr>
                                        <p:cTn id="74" dur="1000"/>
                                        <p:tgtEl>
                                          <p:spTgt spid="7">
                                            <p:txEl>
                                              <p:pRg st="8" end="8"/>
                                            </p:txEl>
                                          </p:spTgt>
                                        </p:tgtEl>
                                      </p:cBhvr>
                                    </p:animEffect>
                                    <p:anim calcmode="lin" valueType="num">
                                      <p:cBhvr>
                                        <p:cTn id="7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77" presetID="14" presetClass="exit" presetSubtype="10" fill="hold" nodeType="withEffect">
                                  <p:stCondLst>
                                    <p:cond delay="0"/>
                                  </p:stCondLst>
                                  <p:childTnLst>
                                    <p:animEffect transition="out" filter="randombar(horizontal)">
                                      <p:cBhvr>
                                        <p:cTn id="78" dur="1000"/>
                                        <p:tgtEl>
                                          <p:spTgt spid="11"/>
                                        </p:tgtEl>
                                      </p:cBhvr>
                                    </p:animEffect>
                                    <p:set>
                                      <p:cBhvr>
                                        <p:cTn id="79" dur="1" fill="hold">
                                          <p:stCondLst>
                                            <p:cond delay="999"/>
                                          </p:stCondLst>
                                        </p:cTn>
                                        <p:tgtEl>
                                          <p:spTgt spid="11"/>
                                        </p:tgtEl>
                                        <p:attrNameLst>
                                          <p:attrName>style.visibility</p:attrName>
                                        </p:attrNameLst>
                                      </p:cBhvr>
                                      <p:to>
                                        <p:strVal val="hidden"/>
                                      </p:to>
                                    </p:set>
                                  </p:childTnLst>
                                </p:cTn>
                              </p:par>
                              <p:par>
                                <p:cTn id="80" presetID="14" presetClass="exit" presetSubtype="10" fill="hold" nodeType="withEffect">
                                  <p:stCondLst>
                                    <p:cond delay="0"/>
                                  </p:stCondLst>
                                  <p:childTnLst>
                                    <p:animEffect transition="out" filter="randombar(horizontal)">
                                      <p:cBhvr>
                                        <p:cTn id="81" dur="1000"/>
                                        <p:tgtEl>
                                          <p:spTgt spid="20"/>
                                        </p:tgtEl>
                                      </p:cBhvr>
                                    </p:animEffect>
                                    <p:set>
                                      <p:cBhvr>
                                        <p:cTn id="82" dur="1" fill="hold">
                                          <p:stCondLst>
                                            <p:cond delay="999"/>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1000"/>
                                        <p:tgtEl>
                                          <p:spTgt spid="11"/>
                                        </p:tgtEl>
                                      </p:cBhvr>
                                    </p:animEffect>
                                  </p:childTnLst>
                                </p:cTn>
                              </p:par>
                              <p:par>
                                <p:cTn id="88" presetID="22" presetClass="entr" presetSubtype="4" fill="hold"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down)">
                                      <p:cBhvr>
                                        <p:cTn id="90" dur="10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7">
                                            <p:txEl>
                                              <p:pRg st="10" end="10"/>
                                            </p:txEl>
                                          </p:spTgt>
                                        </p:tgtEl>
                                        <p:attrNameLst>
                                          <p:attrName>style.visibility</p:attrName>
                                        </p:attrNameLst>
                                      </p:cBhvr>
                                      <p:to>
                                        <p:strVal val="visible"/>
                                      </p:to>
                                    </p:set>
                                    <p:animEffect transition="in" filter="fade">
                                      <p:cBhvr>
                                        <p:cTn id="95" dur="1000"/>
                                        <p:tgtEl>
                                          <p:spTgt spid="7">
                                            <p:txEl>
                                              <p:pRg st="10" end="10"/>
                                            </p:txEl>
                                          </p:spTgt>
                                        </p:tgtEl>
                                      </p:cBhvr>
                                    </p:animEffect>
                                    <p:anim calcmode="lin" valueType="num">
                                      <p:cBhvr>
                                        <p:cTn id="96"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97"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98" presetID="53" presetClass="exit" presetSubtype="32" fill="hold" nodeType="withEffect">
                                  <p:stCondLst>
                                    <p:cond delay="0"/>
                                  </p:stCondLst>
                                  <p:childTnLst>
                                    <p:anim calcmode="lin" valueType="num">
                                      <p:cBhvr>
                                        <p:cTn id="99" dur="750"/>
                                        <p:tgtEl>
                                          <p:spTgt spid="5"/>
                                        </p:tgtEl>
                                        <p:attrNameLst>
                                          <p:attrName>ppt_w</p:attrName>
                                        </p:attrNameLst>
                                      </p:cBhvr>
                                      <p:tavLst>
                                        <p:tav tm="0">
                                          <p:val>
                                            <p:strVal val="ppt_w"/>
                                          </p:val>
                                        </p:tav>
                                        <p:tav tm="100000">
                                          <p:val>
                                            <p:fltVal val="0"/>
                                          </p:val>
                                        </p:tav>
                                      </p:tavLst>
                                    </p:anim>
                                    <p:anim calcmode="lin" valueType="num">
                                      <p:cBhvr>
                                        <p:cTn id="100" dur="750"/>
                                        <p:tgtEl>
                                          <p:spTgt spid="5"/>
                                        </p:tgtEl>
                                        <p:attrNameLst>
                                          <p:attrName>ppt_h</p:attrName>
                                        </p:attrNameLst>
                                      </p:cBhvr>
                                      <p:tavLst>
                                        <p:tav tm="0">
                                          <p:val>
                                            <p:strVal val="ppt_h"/>
                                          </p:val>
                                        </p:tav>
                                        <p:tav tm="100000">
                                          <p:val>
                                            <p:fltVal val="0"/>
                                          </p:val>
                                        </p:tav>
                                      </p:tavLst>
                                    </p:anim>
                                    <p:animEffect transition="out" filter="fade">
                                      <p:cBhvr>
                                        <p:cTn id="101" dur="750"/>
                                        <p:tgtEl>
                                          <p:spTgt spid="5"/>
                                        </p:tgtEl>
                                      </p:cBhvr>
                                    </p:animEffect>
                                    <p:set>
                                      <p:cBhvr>
                                        <p:cTn id="102" dur="1" fill="hold">
                                          <p:stCondLst>
                                            <p:cond delay="749"/>
                                          </p:stCondLst>
                                        </p:cTn>
                                        <p:tgtEl>
                                          <p:spTgt spid="5"/>
                                        </p:tgtEl>
                                        <p:attrNameLst>
                                          <p:attrName>style.visibility</p:attrName>
                                        </p:attrNameLst>
                                      </p:cBhvr>
                                      <p:to>
                                        <p:strVal val="hidden"/>
                                      </p:to>
                                    </p:set>
                                  </p:childTnLst>
                                </p:cTn>
                              </p:par>
                              <p:par>
                                <p:cTn id="103" presetID="53" presetClass="exit" presetSubtype="32" fill="hold" nodeType="withEffect">
                                  <p:stCondLst>
                                    <p:cond delay="0"/>
                                  </p:stCondLst>
                                  <p:childTnLst>
                                    <p:anim calcmode="lin" valueType="num">
                                      <p:cBhvr>
                                        <p:cTn id="104" dur="750"/>
                                        <p:tgtEl>
                                          <p:spTgt spid="11"/>
                                        </p:tgtEl>
                                        <p:attrNameLst>
                                          <p:attrName>ppt_w</p:attrName>
                                        </p:attrNameLst>
                                      </p:cBhvr>
                                      <p:tavLst>
                                        <p:tav tm="0">
                                          <p:val>
                                            <p:strVal val="ppt_w"/>
                                          </p:val>
                                        </p:tav>
                                        <p:tav tm="100000">
                                          <p:val>
                                            <p:fltVal val="0"/>
                                          </p:val>
                                        </p:tav>
                                      </p:tavLst>
                                    </p:anim>
                                    <p:anim calcmode="lin" valueType="num">
                                      <p:cBhvr>
                                        <p:cTn id="105" dur="750"/>
                                        <p:tgtEl>
                                          <p:spTgt spid="11"/>
                                        </p:tgtEl>
                                        <p:attrNameLst>
                                          <p:attrName>ppt_h</p:attrName>
                                        </p:attrNameLst>
                                      </p:cBhvr>
                                      <p:tavLst>
                                        <p:tav tm="0">
                                          <p:val>
                                            <p:strVal val="ppt_h"/>
                                          </p:val>
                                        </p:tav>
                                        <p:tav tm="100000">
                                          <p:val>
                                            <p:fltVal val="0"/>
                                          </p:val>
                                        </p:tav>
                                      </p:tavLst>
                                    </p:anim>
                                    <p:animEffect transition="out" filter="fade">
                                      <p:cBhvr>
                                        <p:cTn id="106" dur="750"/>
                                        <p:tgtEl>
                                          <p:spTgt spid="11"/>
                                        </p:tgtEl>
                                      </p:cBhvr>
                                    </p:animEffect>
                                    <p:set>
                                      <p:cBhvr>
                                        <p:cTn id="107" dur="1" fill="hold">
                                          <p:stCondLst>
                                            <p:cond delay="749"/>
                                          </p:stCondLst>
                                        </p:cTn>
                                        <p:tgtEl>
                                          <p:spTgt spid="11"/>
                                        </p:tgtEl>
                                        <p:attrNameLst>
                                          <p:attrName>style.visibility</p:attrName>
                                        </p:attrNameLst>
                                      </p:cBhvr>
                                      <p:to>
                                        <p:strVal val="hidden"/>
                                      </p:to>
                                    </p:set>
                                  </p:childTnLst>
                                </p:cTn>
                              </p:par>
                              <p:par>
                                <p:cTn id="108" presetID="53" presetClass="exit" presetSubtype="32" fill="hold" nodeType="withEffect">
                                  <p:stCondLst>
                                    <p:cond delay="0"/>
                                  </p:stCondLst>
                                  <p:childTnLst>
                                    <p:anim calcmode="lin" valueType="num">
                                      <p:cBhvr>
                                        <p:cTn id="109" dur="750"/>
                                        <p:tgtEl>
                                          <p:spTgt spid="9"/>
                                        </p:tgtEl>
                                        <p:attrNameLst>
                                          <p:attrName>ppt_w</p:attrName>
                                        </p:attrNameLst>
                                      </p:cBhvr>
                                      <p:tavLst>
                                        <p:tav tm="0">
                                          <p:val>
                                            <p:strVal val="ppt_w"/>
                                          </p:val>
                                        </p:tav>
                                        <p:tav tm="100000">
                                          <p:val>
                                            <p:fltVal val="0"/>
                                          </p:val>
                                        </p:tav>
                                      </p:tavLst>
                                    </p:anim>
                                    <p:anim calcmode="lin" valueType="num">
                                      <p:cBhvr>
                                        <p:cTn id="110" dur="750"/>
                                        <p:tgtEl>
                                          <p:spTgt spid="9"/>
                                        </p:tgtEl>
                                        <p:attrNameLst>
                                          <p:attrName>ppt_h</p:attrName>
                                        </p:attrNameLst>
                                      </p:cBhvr>
                                      <p:tavLst>
                                        <p:tav tm="0">
                                          <p:val>
                                            <p:strVal val="ppt_h"/>
                                          </p:val>
                                        </p:tav>
                                        <p:tav tm="100000">
                                          <p:val>
                                            <p:fltVal val="0"/>
                                          </p:val>
                                        </p:tav>
                                      </p:tavLst>
                                    </p:anim>
                                    <p:animEffect transition="out" filter="fade">
                                      <p:cBhvr>
                                        <p:cTn id="111" dur="750"/>
                                        <p:tgtEl>
                                          <p:spTgt spid="9"/>
                                        </p:tgtEl>
                                      </p:cBhvr>
                                    </p:animEffect>
                                    <p:set>
                                      <p:cBhvr>
                                        <p:cTn id="112" dur="1" fill="hold">
                                          <p:stCondLst>
                                            <p:cond delay="749"/>
                                          </p:stCondLst>
                                        </p:cTn>
                                        <p:tgtEl>
                                          <p:spTgt spid="9"/>
                                        </p:tgtEl>
                                        <p:attrNameLst>
                                          <p:attrName>style.visibility</p:attrName>
                                        </p:attrNameLst>
                                      </p:cBhvr>
                                      <p:to>
                                        <p:strVal val="hidden"/>
                                      </p:to>
                                    </p:set>
                                  </p:childTnLst>
                                </p:cTn>
                              </p:par>
                              <p:par>
                                <p:cTn id="113" presetID="53" presetClass="exit" presetSubtype="32" fill="hold" grpId="1" nodeType="withEffect">
                                  <p:stCondLst>
                                    <p:cond delay="0"/>
                                  </p:stCondLst>
                                  <p:childTnLst>
                                    <p:anim calcmode="lin" valueType="num">
                                      <p:cBhvr>
                                        <p:cTn id="114" dur="750"/>
                                        <p:tgtEl>
                                          <p:spTgt spid="24"/>
                                        </p:tgtEl>
                                        <p:attrNameLst>
                                          <p:attrName>ppt_w</p:attrName>
                                        </p:attrNameLst>
                                      </p:cBhvr>
                                      <p:tavLst>
                                        <p:tav tm="0">
                                          <p:val>
                                            <p:strVal val="ppt_w"/>
                                          </p:val>
                                        </p:tav>
                                        <p:tav tm="100000">
                                          <p:val>
                                            <p:fltVal val="0"/>
                                          </p:val>
                                        </p:tav>
                                      </p:tavLst>
                                    </p:anim>
                                    <p:anim calcmode="lin" valueType="num">
                                      <p:cBhvr>
                                        <p:cTn id="115" dur="750"/>
                                        <p:tgtEl>
                                          <p:spTgt spid="24"/>
                                        </p:tgtEl>
                                        <p:attrNameLst>
                                          <p:attrName>ppt_h</p:attrName>
                                        </p:attrNameLst>
                                      </p:cBhvr>
                                      <p:tavLst>
                                        <p:tav tm="0">
                                          <p:val>
                                            <p:strVal val="ppt_h"/>
                                          </p:val>
                                        </p:tav>
                                        <p:tav tm="100000">
                                          <p:val>
                                            <p:fltVal val="0"/>
                                          </p:val>
                                        </p:tav>
                                      </p:tavLst>
                                    </p:anim>
                                    <p:animEffect transition="out" filter="fade">
                                      <p:cBhvr>
                                        <p:cTn id="116" dur="750"/>
                                        <p:tgtEl>
                                          <p:spTgt spid="24"/>
                                        </p:tgtEl>
                                      </p:cBhvr>
                                    </p:animEffect>
                                    <p:set>
                                      <p:cBhvr>
                                        <p:cTn id="117" dur="1" fill="hold">
                                          <p:stCondLst>
                                            <p:cond delay="749"/>
                                          </p:stCondLst>
                                        </p:cTn>
                                        <p:tgtEl>
                                          <p:spTgt spid="24"/>
                                        </p:tgtEl>
                                        <p:attrNameLst>
                                          <p:attrName>style.visibility</p:attrName>
                                        </p:attrNameLst>
                                      </p:cBhvr>
                                      <p:to>
                                        <p:strVal val="hidden"/>
                                      </p:to>
                                    </p:set>
                                  </p:childTnLst>
                                </p:cTn>
                              </p:par>
                              <p:par>
                                <p:cTn id="118" presetID="53" presetClass="exit" presetSubtype="32" fill="hold" nodeType="withEffect">
                                  <p:stCondLst>
                                    <p:cond delay="0"/>
                                  </p:stCondLst>
                                  <p:childTnLst>
                                    <p:anim calcmode="lin" valueType="num">
                                      <p:cBhvr>
                                        <p:cTn id="119" dur="750"/>
                                        <p:tgtEl>
                                          <p:spTgt spid="14"/>
                                        </p:tgtEl>
                                        <p:attrNameLst>
                                          <p:attrName>ppt_w</p:attrName>
                                        </p:attrNameLst>
                                      </p:cBhvr>
                                      <p:tavLst>
                                        <p:tav tm="0">
                                          <p:val>
                                            <p:strVal val="ppt_w"/>
                                          </p:val>
                                        </p:tav>
                                        <p:tav tm="100000">
                                          <p:val>
                                            <p:fltVal val="0"/>
                                          </p:val>
                                        </p:tav>
                                      </p:tavLst>
                                    </p:anim>
                                    <p:anim calcmode="lin" valueType="num">
                                      <p:cBhvr>
                                        <p:cTn id="120" dur="750"/>
                                        <p:tgtEl>
                                          <p:spTgt spid="14"/>
                                        </p:tgtEl>
                                        <p:attrNameLst>
                                          <p:attrName>ppt_h</p:attrName>
                                        </p:attrNameLst>
                                      </p:cBhvr>
                                      <p:tavLst>
                                        <p:tav tm="0">
                                          <p:val>
                                            <p:strVal val="ppt_h"/>
                                          </p:val>
                                        </p:tav>
                                        <p:tav tm="100000">
                                          <p:val>
                                            <p:fltVal val="0"/>
                                          </p:val>
                                        </p:tav>
                                      </p:tavLst>
                                    </p:anim>
                                    <p:animEffect transition="out" filter="fade">
                                      <p:cBhvr>
                                        <p:cTn id="121" dur="750"/>
                                        <p:tgtEl>
                                          <p:spTgt spid="14"/>
                                        </p:tgtEl>
                                      </p:cBhvr>
                                    </p:animEffect>
                                    <p:set>
                                      <p:cBhvr>
                                        <p:cTn id="122" dur="1" fill="hold">
                                          <p:stCondLst>
                                            <p:cond delay="749"/>
                                          </p:stCondLst>
                                        </p:cTn>
                                        <p:tgtEl>
                                          <p:spTgt spid="14"/>
                                        </p:tgtEl>
                                        <p:attrNameLst>
                                          <p:attrName>style.visibility</p:attrName>
                                        </p:attrNameLst>
                                      </p:cBhvr>
                                      <p:to>
                                        <p:strVal val="hidden"/>
                                      </p:to>
                                    </p:set>
                                  </p:childTnLst>
                                </p:cTn>
                              </p:par>
                              <p:par>
                                <p:cTn id="123" presetID="53" presetClass="exit" presetSubtype="32" fill="hold" nodeType="withEffect">
                                  <p:stCondLst>
                                    <p:cond delay="0"/>
                                  </p:stCondLst>
                                  <p:childTnLst>
                                    <p:anim calcmode="lin" valueType="num">
                                      <p:cBhvr>
                                        <p:cTn id="124" dur="750"/>
                                        <p:tgtEl>
                                          <p:spTgt spid="17"/>
                                        </p:tgtEl>
                                        <p:attrNameLst>
                                          <p:attrName>ppt_w</p:attrName>
                                        </p:attrNameLst>
                                      </p:cBhvr>
                                      <p:tavLst>
                                        <p:tav tm="0">
                                          <p:val>
                                            <p:strVal val="ppt_w"/>
                                          </p:val>
                                        </p:tav>
                                        <p:tav tm="100000">
                                          <p:val>
                                            <p:fltVal val="0"/>
                                          </p:val>
                                        </p:tav>
                                      </p:tavLst>
                                    </p:anim>
                                    <p:anim calcmode="lin" valueType="num">
                                      <p:cBhvr>
                                        <p:cTn id="125" dur="750"/>
                                        <p:tgtEl>
                                          <p:spTgt spid="17"/>
                                        </p:tgtEl>
                                        <p:attrNameLst>
                                          <p:attrName>ppt_h</p:attrName>
                                        </p:attrNameLst>
                                      </p:cBhvr>
                                      <p:tavLst>
                                        <p:tav tm="0">
                                          <p:val>
                                            <p:strVal val="ppt_h"/>
                                          </p:val>
                                        </p:tav>
                                        <p:tav tm="100000">
                                          <p:val>
                                            <p:fltVal val="0"/>
                                          </p:val>
                                        </p:tav>
                                      </p:tavLst>
                                    </p:anim>
                                    <p:animEffect transition="out" filter="fade">
                                      <p:cBhvr>
                                        <p:cTn id="126" dur="750"/>
                                        <p:tgtEl>
                                          <p:spTgt spid="17"/>
                                        </p:tgtEl>
                                      </p:cBhvr>
                                    </p:animEffect>
                                    <p:set>
                                      <p:cBhvr>
                                        <p:cTn id="127" dur="1" fill="hold">
                                          <p:stCondLst>
                                            <p:cond delay="749"/>
                                          </p:stCondLst>
                                        </p:cTn>
                                        <p:tgtEl>
                                          <p:spTgt spid="17"/>
                                        </p:tgtEl>
                                        <p:attrNameLst>
                                          <p:attrName>style.visibility</p:attrName>
                                        </p:attrNameLst>
                                      </p:cBhvr>
                                      <p:to>
                                        <p:strVal val="hidden"/>
                                      </p:to>
                                    </p:set>
                                  </p:childTnLst>
                                </p:cTn>
                              </p:par>
                              <p:par>
                                <p:cTn id="128" presetID="53" presetClass="exit" presetSubtype="32" fill="hold" grpId="1" nodeType="withEffect">
                                  <p:stCondLst>
                                    <p:cond delay="0"/>
                                  </p:stCondLst>
                                  <p:childTnLst>
                                    <p:anim calcmode="lin" valueType="num">
                                      <p:cBhvr>
                                        <p:cTn id="129" dur="750"/>
                                        <p:tgtEl>
                                          <p:spTgt spid="18"/>
                                        </p:tgtEl>
                                        <p:attrNameLst>
                                          <p:attrName>ppt_w</p:attrName>
                                        </p:attrNameLst>
                                      </p:cBhvr>
                                      <p:tavLst>
                                        <p:tav tm="0">
                                          <p:val>
                                            <p:strVal val="ppt_w"/>
                                          </p:val>
                                        </p:tav>
                                        <p:tav tm="100000">
                                          <p:val>
                                            <p:fltVal val="0"/>
                                          </p:val>
                                        </p:tav>
                                      </p:tavLst>
                                    </p:anim>
                                    <p:anim calcmode="lin" valueType="num">
                                      <p:cBhvr>
                                        <p:cTn id="130" dur="750"/>
                                        <p:tgtEl>
                                          <p:spTgt spid="18"/>
                                        </p:tgtEl>
                                        <p:attrNameLst>
                                          <p:attrName>ppt_h</p:attrName>
                                        </p:attrNameLst>
                                      </p:cBhvr>
                                      <p:tavLst>
                                        <p:tav tm="0">
                                          <p:val>
                                            <p:strVal val="ppt_h"/>
                                          </p:val>
                                        </p:tav>
                                        <p:tav tm="100000">
                                          <p:val>
                                            <p:fltVal val="0"/>
                                          </p:val>
                                        </p:tav>
                                      </p:tavLst>
                                    </p:anim>
                                    <p:animEffect transition="out" filter="fade">
                                      <p:cBhvr>
                                        <p:cTn id="131" dur="750"/>
                                        <p:tgtEl>
                                          <p:spTgt spid="18"/>
                                        </p:tgtEl>
                                      </p:cBhvr>
                                    </p:animEffect>
                                    <p:set>
                                      <p:cBhvr>
                                        <p:cTn id="132" dur="1" fill="hold">
                                          <p:stCondLst>
                                            <p:cond delay="749"/>
                                          </p:stCondLst>
                                        </p:cTn>
                                        <p:tgtEl>
                                          <p:spTgt spid="18"/>
                                        </p:tgtEl>
                                        <p:attrNameLst>
                                          <p:attrName>style.visibility</p:attrName>
                                        </p:attrNameLst>
                                      </p:cBhvr>
                                      <p:to>
                                        <p:strVal val="hidden"/>
                                      </p:to>
                                    </p:set>
                                  </p:childTnLst>
                                </p:cTn>
                              </p:par>
                              <p:par>
                                <p:cTn id="133" presetID="53" presetClass="exit" presetSubtype="32" fill="hold" nodeType="withEffect">
                                  <p:stCondLst>
                                    <p:cond delay="0"/>
                                  </p:stCondLst>
                                  <p:childTnLst>
                                    <p:anim calcmode="lin" valueType="num">
                                      <p:cBhvr>
                                        <p:cTn id="134" dur="750"/>
                                        <p:tgtEl>
                                          <p:spTgt spid="20"/>
                                        </p:tgtEl>
                                        <p:attrNameLst>
                                          <p:attrName>ppt_w</p:attrName>
                                        </p:attrNameLst>
                                      </p:cBhvr>
                                      <p:tavLst>
                                        <p:tav tm="0">
                                          <p:val>
                                            <p:strVal val="ppt_w"/>
                                          </p:val>
                                        </p:tav>
                                        <p:tav tm="100000">
                                          <p:val>
                                            <p:fltVal val="0"/>
                                          </p:val>
                                        </p:tav>
                                      </p:tavLst>
                                    </p:anim>
                                    <p:anim calcmode="lin" valueType="num">
                                      <p:cBhvr>
                                        <p:cTn id="135" dur="750"/>
                                        <p:tgtEl>
                                          <p:spTgt spid="20"/>
                                        </p:tgtEl>
                                        <p:attrNameLst>
                                          <p:attrName>ppt_h</p:attrName>
                                        </p:attrNameLst>
                                      </p:cBhvr>
                                      <p:tavLst>
                                        <p:tav tm="0">
                                          <p:val>
                                            <p:strVal val="ppt_h"/>
                                          </p:val>
                                        </p:tav>
                                        <p:tav tm="100000">
                                          <p:val>
                                            <p:fltVal val="0"/>
                                          </p:val>
                                        </p:tav>
                                      </p:tavLst>
                                    </p:anim>
                                    <p:animEffect transition="out" filter="fade">
                                      <p:cBhvr>
                                        <p:cTn id="136" dur="750"/>
                                        <p:tgtEl>
                                          <p:spTgt spid="20"/>
                                        </p:tgtEl>
                                      </p:cBhvr>
                                    </p:animEffect>
                                    <p:set>
                                      <p:cBhvr>
                                        <p:cTn id="137" dur="1" fill="hold">
                                          <p:stCondLst>
                                            <p:cond delay="749"/>
                                          </p:stCondLst>
                                        </p:cTn>
                                        <p:tgtEl>
                                          <p:spTgt spid="20"/>
                                        </p:tgtEl>
                                        <p:attrNameLst>
                                          <p:attrName>style.visibility</p:attrName>
                                        </p:attrNameLst>
                                      </p:cBhvr>
                                      <p:to>
                                        <p:strVal val="hidden"/>
                                      </p:to>
                                    </p:set>
                                  </p:childTnLst>
                                </p:cTn>
                              </p:par>
                            </p:childTnLst>
                          </p:cTn>
                        </p:par>
                        <p:par>
                          <p:cTn id="138" fill="hold">
                            <p:stCondLst>
                              <p:cond delay="1000"/>
                            </p:stCondLst>
                            <p:childTnLst>
                              <p:par>
                                <p:cTn id="139" presetID="6" presetClass="entr" presetSubtype="16" fill="hold" nodeType="after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circle(in)">
                                      <p:cBhvr>
                                        <p:cTn id="141" dur="1000"/>
                                        <p:tgtEl>
                                          <p:spTgt spid="25"/>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randombar(horizontal)">
                                      <p:cBhvr>
                                        <p:cTn id="144" dur="500"/>
                                        <p:tgtEl>
                                          <p:spTgt spid="21"/>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1" fill="hold" grpId="0" nodeType="click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wheel(1)">
                                      <p:cBhvr>
                                        <p:cTn id="149" dur="2000"/>
                                        <p:tgtEl>
                                          <p:spTgt spid="22"/>
                                        </p:tgtEl>
                                      </p:cBhvr>
                                    </p:animEffect>
                                  </p:childTnLst>
                                </p:cTn>
                              </p:par>
                              <p:par>
                                <p:cTn id="150" presetID="21" presetClass="entr" presetSubtype="1" fill="hold" grpId="0"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wheel(1)">
                                      <p:cBhvr>
                                        <p:cTn id="15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23" grpId="0"/>
      <p:bldP spid="18" grpId="0" animBg="1"/>
      <p:bldP spid="18" grpId="1" animBg="1"/>
      <p:bldP spid="24" grpId="0" animBg="1"/>
      <p:bldP spid="24" grpId="1"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7AD4"/>
        </a:solidFill>
        <a:effectLst/>
      </p:bgPr>
    </p:bg>
    <p:spTree>
      <p:nvGrpSpPr>
        <p:cNvPr id="1" name=""/>
        <p:cNvGrpSpPr/>
        <p:nvPr/>
      </p:nvGrpSpPr>
      <p:grpSpPr>
        <a:xfrm>
          <a:off x="0" y="0"/>
          <a:ext cx="0" cy="0"/>
          <a:chOff x="0" y="0"/>
          <a:chExt cx="0" cy="0"/>
        </a:xfrm>
      </p:grpSpPr>
      <p:sp>
        <p:nvSpPr>
          <p:cNvPr id="2" name="TextBox 2"/>
          <p:cNvSpPr txBox="1"/>
          <p:nvPr/>
        </p:nvSpPr>
        <p:spPr>
          <a:xfrm>
            <a:off x="2106453" y="788216"/>
            <a:ext cx="14075094" cy="1154162"/>
          </a:xfrm>
          <a:prstGeom prst="rect">
            <a:avLst/>
          </a:prstGeom>
        </p:spPr>
        <p:txBody>
          <a:bodyPr lIns="0" tIns="0" rIns="0" bIns="0" rtlCol="0" anchor="t">
            <a:spAutoFit/>
          </a:bodyPr>
          <a:lstStyle/>
          <a:p>
            <a:pPr algn="ctr">
              <a:lnSpc>
                <a:spcPts val="9000"/>
              </a:lnSpc>
            </a:pPr>
            <a:r>
              <a:rPr lang="en-US" sz="7500" dirty="0">
                <a:solidFill>
                  <a:srgbClr val="FFFFFF"/>
                </a:solidFill>
                <a:latin typeface="Cooper Hewitt Bold"/>
              </a:rPr>
              <a:t>Conclusion</a:t>
            </a:r>
          </a:p>
        </p:txBody>
      </p:sp>
      <p:grpSp>
        <p:nvGrpSpPr>
          <p:cNvPr id="5" name="Group 5"/>
          <p:cNvGrpSpPr/>
          <p:nvPr/>
        </p:nvGrpSpPr>
        <p:grpSpPr>
          <a:xfrm>
            <a:off x="1028700" y="2829507"/>
            <a:ext cx="16230600" cy="6179452"/>
            <a:chOff x="0" y="0"/>
            <a:chExt cx="4039430" cy="1537926"/>
          </a:xfrm>
        </p:grpSpPr>
        <p:sp>
          <p:nvSpPr>
            <p:cNvPr id="6" name="Freeform 6"/>
            <p:cNvSpPr/>
            <p:nvPr/>
          </p:nvSpPr>
          <p:spPr>
            <a:xfrm>
              <a:off x="0" y="0"/>
              <a:ext cx="4039430" cy="1537926"/>
            </a:xfrm>
            <a:custGeom>
              <a:avLst/>
              <a:gdLst/>
              <a:ahLst/>
              <a:cxnLst/>
              <a:rect l="l" t="t" r="r" b="b"/>
              <a:pathLst>
                <a:path w="4039430" h="1537926">
                  <a:moveTo>
                    <a:pt x="3914970" y="1537926"/>
                  </a:moveTo>
                  <a:lnTo>
                    <a:pt x="124460" y="1537926"/>
                  </a:lnTo>
                  <a:cubicBezTo>
                    <a:pt x="55880" y="1537926"/>
                    <a:pt x="0" y="1482046"/>
                    <a:pt x="0" y="1413466"/>
                  </a:cubicBezTo>
                  <a:lnTo>
                    <a:pt x="0" y="124460"/>
                  </a:lnTo>
                  <a:cubicBezTo>
                    <a:pt x="0" y="55880"/>
                    <a:pt x="55880" y="0"/>
                    <a:pt x="124460" y="0"/>
                  </a:cubicBezTo>
                  <a:lnTo>
                    <a:pt x="3914970" y="0"/>
                  </a:lnTo>
                  <a:cubicBezTo>
                    <a:pt x="3983550" y="0"/>
                    <a:pt x="4039430" y="55880"/>
                    <a:pt x="4039430" y="124460"/>
                  </a:cubicBezTo>
                  <a:lnTo>
                    <a:pt x="4039430" y="1413466"/>
                  </a:lnTo>
                  <a:cubicBezTo>
                    <a:pt x="4039430" y="1482046"/>
                    <a:pt x="3983550" y="1537926"/>
                    <a:pt x="3914970" y="1537926"/>
                  </a:cubicBezTo>
                  <a:close/>
                </a:path>
              </a:pathLst>
            </a:custGeom>
            <a:solidFill>
              <a:srgbClr val="F4F4F4"/>
            </a:solidFill>
          </p:spPr>
        </p:sp>
      </p:grpSp>
      <p:sp>
        <p:nvSpPr>
          <p:cNvPr id="7" name="TextBox 7"/>
          <p:cNvSpPr txBox="1"/>
          <p:nvPr/>
        </p:nvSpPr>
        <p:spPr>
          <a:xfrm>
            <a:off x="1162050" y="4076700"/>
            <a:ext cx="15963900" cy="2067682"/>
          </a:xfrm>
          <a:prstGeom prst="rect">
            <a:avLst/>
          </a:prstGeom>
        </p:spPr>
        <p:txBody>
          <a:bodyPr wrap="square" lIns="0" tIns="0" rIns="0" bIns="0" rtlCol="0" anchor="t">
            <a:spAutoFit/>
          </a:bodyPr>
          <a:lstStyle/>
          <a:p>
            <a:pPr marL="457200" indent="-457200" algn="just">
              <a:lnSpc>
                <a:spcPts val="4060"/>
              </a:lnSpc>
              <a:buFont typeface="Arial" panose="020B0604020202020204" pitchFamily="34" charset="0"/>
              <a:buChar char="•"/>
            </a:pPr>
            <a:r>
              <a:rPr lang="en-US" sz="2900" dirty="0">
                <a:solidFill>
                  <a:srgbClr val="2E3336"/>
                </a:solidFill>
                <a:latin typeface="Open Sans Light Bold"/>
              </a:rPr>
              <a:t>In the previous slides, I showcased how this design can work in real-life book store</a:t>
            </a:r>
          </a:p>
          <a:p>
            <a:pPr marL="457200" indent="-457200" algn="just">
              <a:lnSpc>
                <a:spcPts val="4060"/>
              </a:lnSpc>
              <a:buFont typeface="Arial" panose="020B0604020202020204" pitchFamily="34" charset="0"/>
              <a:buChar char="•"/>
            </a:pPr>
            <a:r>
              <a:rPr lang="en-US" sz="2900" dirty="0">
                <a:solidFill>
                  <a:srgbClr val="2E3336"/>
                </a:solidFill>
                <a:latin typeface="Open Sans Light Bold"/>
              </a:rPr>
              <a:t>Also, one drawback of this is nothing is stored permanently; till the program runs, the data is there. But with knowledge of databases like SQLite and its integration with C++, this data can be saved for future use.</a:t>
            </a:r>
          </a:p>
        </p:txBody>
      </p:sp>
    </p:spTree>
    <p:extLst>
      <p:ext uri="{BB962C8B-B14F-4D97-AF65-F5344CB8AC3E}">
        <p14:creationId xmlns:p14="http://schemas.microsoft.com/office/powerpoint/2010/main" val="38702648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7">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7AD4"/>
        </a:solidFill>
        <a:effectLst/>
      </p:bgPr>
    </p:bg>
    <p:spTree>
      <p:nvGrpSpPr>
        <p:cNvPr id="1" name=""/>
        <p:cNvGrpSpPr/>
        <p:nvPr/>
      </p:nvGrpSpPr>
      <p:grpSpPr>
        <a:xfrm>
          <a:off x="0" y="0"/>
          <a:ext cx="0" cy="0"/>
          <a:chOff x="0" y="0"/>
          <a:chExt cx="0" cy="0"/>
        </a:xfrm>
      </p:grpSpPr>
      <p:sp>
        <p:nvSpPr>
          <p:cNvPr id="2" name="TextBox 2"/>
          <p:cNvSpPr txBox="1"/>
          <p:nvPr/>
        </p:nvSpPr>
        <p:spPr>
          <a:xfrm>
            <a:off x="2106453" y="788216"/>
            <a:ext cx="14075094" cy="1362075"/>
          </a:xfrm>
          <a:prstGeom prst="rect">
            <a:avLst/>
          </a:prstGeom>
        </p:spPr>
        <p:txBody>
          <a:bodyPr lIns="0" tIns="0" rIns="0" bIns="0" rtlCol="0" anchor="t">
            <a:spAutoFit/>
          </a:bodyPr>
          <a:lstStyle/>
          <a:p>
            <a:pPr algn="ctr">
              <a:lnSpc>
                <a:spcPts val="9000"/>
              </a:lnSpc>
            </a:pPr>
            <a:r>
              <a:rPr lang="en-US" sz="7500" dirty="0">
                <a:solidFill>
                  <a:srgbClr val="FFFFFF"/>
                </a:solidFill>
                <a:latin typeface="Cooper Hewitt Bold"/>
              </a:rPr>
              <a:t>Problem Statement</a:t>
            </a:r>
          </a:p>
        </p:txBody>
      </p:sp>
      <p:grpSp>
        <p:nvGrpSpPr>
          <p:cNvPr id="5" name="Group 5"/>
          <p:cNvGrpSpPr/>
          <p:nvPr/>
        </p:nvGrpSpPr>
        <p:grpSpPr>
          <a:xfrm>
            <a:off x="1028700" y="2829507"/>
            <a:ext cx="16230600" cy="6179452"/>
            <a:chOff x="0" y="0"/>
            <a:chExt cx="4039430" cy="1537926"/>
          </a:xfrm>
        </p:grpSpPr>
        <p:sp>
          <p:nvSpPr>
            <p:cNvPr id="6" name="Freeform 6"/>
            <p:cNvSpPr/>
            <p:nvPr/>
          </p:nvSpPr>
          <p:spPr>
            <a:xfrm>
              <a:off x="0" y="0"/>
              <a:ext cx="4039430" cy="1537926"/>
            </a:xfrm>
            <a:custGeom>
              <a:avLst/>
              <a:gdLst/>
              <a:ahLst/>
              <a:cxnLst/>
              <a:rect l="l" t="t" r="r" b="b"/>
              <a:pathLst>
                <a:path w="4039430" h="1537926">
                  <a:moveTo>
                    <a:pt x="3914970" y="1537926"/>
                  </a:moveTo>
                  <a:lnTo>
                    <a:pt x="124460" y="1537926"/>
                  </a:lnTo>
                  <a:cubicBezTo>
                    <a:pt x="55880" y="1537926"/>
                    <a:pt x="0" y="1482046"/>
                    <a:pt x="0" y="1413466"/>
                  </a:cubicBezTo>
                  <a:lnTo>
                    <a:pt x="0" y="124460"/>
                  </a:lnTo>
                  <a:cubicBezTo>
                    <a:pt x="0" y="55880"/>
                    <a:pt x="55880" y="0"/>
                    <a:pt x="124460" y="0"/>
                  </a:cubicBezTo>
                  <a:lnTo>
                    <a:pt x="3914970" y="0"/>
                  </a:lnTo>
                  <a:cubicBezTo>
                    <a:pt x="3983550" y="0"/>
                    <a:pt x="4039430" y="55880"/>
                    <a:pt x="4039430" y="124460"/>
                  </a:cubicBezTo>
                  <a:lnTo>
                    <a:pt x="4039430" y="1413466"/>
                  </a:lnTo>
                  <a:cubicBezTo>
                    <a:pt x="4039430" y="1482046"/>
                    <a:pt x="3983550" y="1537926"/>
                    <a:pt x="3914970" y="1537926"/>
                  </a:cubicBezTo>
                  <a:close/>
                </a:path>
              </a:pathLst>
            </a:custGeom>
            <a:solidFill>
              <a:srgbClr val="F4F4F4"/>
            </a:solidFill>
          </p:spPr>
        </p:sp>
      </p:grpSp>
      <p:sp>
        <p:nvSpPr>
          <p:cNvPr id="7" name="TextBox 7"/>
          <p:cNvSpPr txBox="1"/>
          <p:nvPr/>
        </p:nvSpPr>
        <p:spPr>
          <a:xfrm>
            <a:off x="1143000" y="2829507"/>
            <a:ext cx="15963900" cy="6273962"/>
          </a:xfrm>
          <a:prstGeom prst="rect">
            <a:avLst/>
          </a:prstGeom>
        </p:spPr>
        <p:txBody>
          <a:bodyPr wrap="square" lIns="0" tIns="0" rIns="0" bIns="0" rtlCol="0" anchor="t">
            <a:spAutoFit/>
          </a:bodyPr>
          <a:lstStyle/>
          <a:p>
            <a:pPr algn="just">
              <a:lnSpc>
                <a:spcPts val="4060"/>
              </a:lnSpc>
            </a:pPr>
            <a:r>
              <a:rPr lang="en-US" sz="2900" dirty="0">
                <a:solidFill>
                  <a:srgbClr val="2E3336"/>
                </a:solidFill>
                <a:latin typeface="Open Sans Light Bold"/>
              </a:rPr>
              <a:t>We have to design a management system for the books of that store keeping following things in mind</a:t>
            </a:r>
          </a:p>
          <a:p>
            <a:pPr marL="626112" lvl="1" indent="-313056" algn="just">
              <a:lnSpc>
                <a:spcPts val="4060"/>
              </a:lnSpc>
              <a:buFont typeface="Arial"/>
              <a:buChar char="•"/>
            </a:pPr>
            <a:r>
              <a:rPr lang="en-US" sz="2900" dirty="0">
                <a:solidFill>
                  <a:srgbClr val="2E3336"/>
                </a:solidFill>
                <a:latin typeface="Open Sans Light Bold"/>
              </a:rPr>
              <a:t>The bookstore houses books of some fixed genres, like Comics, Horror, Suspense, etc.</a:t>
            </a:r>
          </a:p>
          <a:p>
            <a:pPr marL="626112" lvl="1" indent="-313056" algn="just">
              <a:lnSpc>
                <a:spcPts val="4060"/>
              </a:lnSpc>
              <a:buFont typeface="Arial"/>
              <a:buChar char="•"/>
            </a:pPr>
            <a:r>
              <a:rPr lang="en-US" sz="2900" dirty="0">
                <a:solidFill>
                  <a:srgbClr val="2E3336"/>
                </a:solidFill>
                <a:latin typeface="Open Sans Light Bold"/>
              </a:rPr>
              <a:t>In each genre, we have many books and some books can have a series, like Harry-Potter</a:t>
            </a:r>
          </a:p>
          <a:p>
            <a:pPr marL="626112" lvl="1" indent="-313056" algn="just">
              <a:lnSpc>
                <a:spcPts val="4060"/>
              </a:lnSpc>
              <a:buFont typeface="Arial"/>
              <a:buChar char="•"/>
            </a:pPr>
            <a:r>
              <a:rPr lang="en-US" sz="2900" dirty="0">
                <a:solidFill>
                  <a:srgbClr val="2E3336"/>
                </a:solidFill>
                <a:latin typeface="Open Sans Light Bold"/>
              </a:rPr>
              <a:t>Every Genre and Book has a unique ID to differentiate it from others.</a:t>
            </a:r>
          </a:p>
          <a:p>
            <a:pPr marL="626112" lvl="1" indent="-313056" algn="just">
              <a:lnSpc>
                <a:spcPts val="4060"/>
              </a:lnSpc>
              <a:buFont typeface="Arial"/>
              <a:buChar char="•"/>
            </a:pPr>
            <a:r>
              <a:rPr lang="en-US" sz="2900" dirty="0">
                <a:solidFill>
                  <a:srgbClr val="2E3336"/>
                </a:solidFill>
                <a:latin typeface="Open Sans Light Bold"/>
              </a:rPr>
              <a:t>Also, there's a Series ID, which will be used, if the book has its own series.</a:t>
            </a:r>
          </a:p>
          <a:p>
            <a:pPr marL="626112" lvl="1" indent="-313056" algn="just">
              <a:lnSpc>
                <a:spcPts val="4060"/>
              </a:lnSpc>
              <a:buFont typeface="Arial"/>
              <a:buChar char="•"/>
            </a:pPr>
            <a:r>
              <a:rPr lang="en-US" sz="2900" dirty="0">
                <a:solidFill>
                  <a:srgbClr val="2E3336"/>
                </a:solidFill>
                <a:latin typeface="Open Sans Light Bold"/>
              </a:rPr>
              <a:t>Also, we have to keep a record of their quantity, so that if somebody asks about the book, we can tell whether the book is available with us or not.</a:t>
            </a:r>
          </a:p>
          <a:p>
            <a:pPr marL="626112" lvl="1" indent="-313056" algn="just">
              <a:lnSpc>
                <a:spcPts val="4060"/>
              </a:lnSpc>
              <a:buFont typeface="Arial"/>
              <a:buChar char="•"/>
            </a:pPr>
            <a:r>
              <a:rPr lang="en-US" sz="2900" dirty="0">
                <a:solidFill>
                  <a:srgbClr val="2E3336"/>
                </a:solidFill>
                <a:latin typeface="Open Sans Light Bold"/>
              </a:rPr>
              <a:t>Also, there should be a way to delete a book's record, in case that book is completely sold out or the store doesn't want to keep it anymore.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
                                            <p:txEl>
                                              <p:pRg st="0" end="0"/>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
                                            <p:txEl>
                                              <p:pRg st="1" end="1"/>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7">
                                            <p:txEl>
                                              <p:pRg st="2" end="2"/>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3" end="3"/>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
                                            <p:txEl>
                                              <p:pRg st="4" end="4"/>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7">
                                            <p:txEl>
                                              <p:pRg st="5" end="5"/>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857750" y="512958"/>
            <a:ext cx="8423564" cy="1244571"/>
          </a:xfrm>
          <a:prstGeom prst="rect">
            <a:avLst/>
          </a:prstGeom>
        </p:spPr>
        <p:txBody>
          <a:bodyPr wrap="square" lIns="0" tIns="0" rIns="0" bIns="0" rtlCol="0" anchor="t">
            <a:spAutoFit/>
          </a:bodyPr>
          <a:lstStyle/>
          <a:p>
            <a:pPr algn="ctr">
              <a:lnSpc>
                <a:spcPts val="10300"/>
              </a:lnSpc>
            </a:pPr>
            <a:r>
              <a:rPr lang="en-US" sz="6600" b="1" dirty="0">
                <a:solidFill>
                  <a:srgbClr val="241452"/>
                </a:solidFill>
                <a:latin typeface="Monotype Corsiva" panose="03010101010201010101" pitchFamily="66" charset="0"/>
              </a:rPr>
              <a:t>Thank You For Visiting us</a:t>
            </a:r>
          </a:p>
        </p:txBody>
      </p:sp>
      <p:sp>
        <p:nvSpPr>
          <p:cNvPr id="3" name="AutoShape 3"/>
          <p:cNvSpPr/>
          <p:nvPr/>
        </p:nvSpPr>
        <p:spPr>
          <a:xfrm>
            <a:off x="0" y="7609938"/>
            <a:ext cx="18288000" cy="2677062"/>
          </a:xfrm>
          <a:prstGeom prst="rect">
            <a:avLst/>
          </a:prstGeom>
          <a:solidFill>
            <a:srgbClr val="927AD4"/>
          </a:solidFill>
        </p:spPr>
      </p:sp>
      <p:pic>
        <p:nvPicPr>
          <p:cNvPr id="15" name="Picture 14">
            <a:extLst>
              <a:ext uri="{FF2B5EF4-FFF2-40B4-BE49-F238E27FC236}">
                <a16:creationId xmlns:a16="http://schemas.microsoft.com/office/drawing/2014/main" id="{64515ED7-4C32-4F85-A772-64E37DA19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104900"/>
            <a:ext cx="8801100" cy="8801100"/>
          </a:xfrm>
          <a:prstGeom prst="rect">
            <a:avLst/>
          </a:prstGeom>
        </p:spPr>
      </p:pic>
    </p:spTree>
    <p:extLst>
      <p:ext uri="{BB962C8B-B14F-4D97-AF65-F5344CB8AC3E}">
        <p14:creationId xmlns:p14="http://schemas.microsoft.com/office/powerpoint/2010/main" val="3024857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2328422" y="2644274"/>
            <a:ext cx="13016093" cy="6279712"/>
            <a:chOff x="0" y="0"/>
            <a:chExt cx="9245462" cy="4460543"/>
          </a:xfrm>
        </p:grpSpPr>
        <p:sp>
          <p:nvSpPr>
            <p:cNvPr id="3" name="Freeform 3"/>
            <p:cNvSpPr/>
            <p:nvPr/>
          </p:nvSpPr>
          <p:spPr>
            <a:xfrm>
              <a:off x="0" y="0"/>
              <a:ext cx="9245462" cy="4460543"/>
            </a:xfrm>
            <a:custGeom>
              <a:avLst/>
              <a:gdLst/>
              <a:ahLst/>
              <a:cxnLst/>
              <a:rect l="l" t="t" r="r" b="b"/>
              <a:pathLst>
                <a:path w="9245462" h="4460543">
                  <a:moveTo>
                    <a:pt x="9121002" y="4460542"/>
                  </a:moveTo>
                  <a:lnTo>
                    <a:pt x="124460" y="4460542"/>
                  </a:lnTo>
                  <a:cubicBezTo>
                    <a:pt x="55880" y="4460542"/>
                    <a:pt x="0" y="4404663"/>
                    <a:pt x="0" y="4336083"/>
                  </a:cubicBezTo>
                  <a:lnTo>
                    <a:pt x="0" y="124460"/>
                  </a:lnTo>
                  <a:cubicBezTo>
                    <a:pt x="0" y="55880"/>
                    <a:pt x="55880" y="0"/>
                    <a:pt x="124460" y="0"/>
                  </a:cubicBezTo>
                  <a:lnTo>
                    <a:pt x="9121002" y="0"/>
                  </a:lnTo>
                  <a:cubicBezTo>
                    <a:pt x="9189582" y="0"/>
                    <a:pt x="9245462" y="55880"/>
                    <a:pt x="9245462" y="124460"/>
                  </a:cubicBezTo>
                  <a:lnTo>
                    <a:pt x="9245462" y="4336083"/>
                  </a:lnTo>
                  <a:cubicBezTo>
                    <a:pt x="9245462" y="4404663"/>
                    <a:pt x="9189582" y="4460543"/>
                    <a:pt x="9121002" y="4460543"/>
                  </a:cubicBezTo>
                  <a:close/>
                </a:path>
              </a:pathLst>
            </a:custGeom>
            <a:solidFill>
              <a:srgbClr val="FFFFFF"/>
            </a:solidFill>
          </p:spPr>
        </p:sp>
      </p:grpSp>
      <p:pic>
        <p:nvPicPr>
          <p:cNvPr id="4" name="Picture 4"/>
          <p:cNvPicPr>
            <a:picLocks noChangeAspect="1"/>
          </p:cNvPicPr>
          <p:nvPr/>
        </p:nvPicPr>
        <p:blipFill>
          <a:blip r:embed="rId2"/>
          <a:srcRect/>
          <a:stretch>
            <a:fillRect/>
          </a:stretch>
        </p:blipFill>
        <p:spPr>
          <a:xfrm>
            <a:off x="7922546" y="3402488"/>
            <a:ext cx="6787730" cy="704515"/>
          </a:xfrm>
          <a:prstGeom prst="rect">
            <a:avLst/>
          </a:prstGeom>
        </p:spPr>
      </p:pic>
      <p:sp>
        <p:nvSpPr>
          <p:cNvPr id="5" name="AutoShape 5"/>
          <p:cNvSpPr/>
          <p:nvPr/>
        </p:nvSpPr>
        <p:spPr>
          <a:xfrm>
            <a:off x="6872513" y="3754745"/>
            <a:ext cx="579016" cy="0"/>
          </a:xfrm>
          <a:prstGeom prst="line">
            <a:avLst/>
          </a:prstGeom>
          <a:ln w="47625" cap="rnd">
            <a:solidFill>
              <a:srgbClr val="000000"/>
            </a:solidFill>
            <a:prstDash val="solid"/>
            <a:headEnd type="none" w="sm" len="sm"/>
            <a:tailEnd type="triangle" w="lg" len="med"/>
          </a:ln>
        </p:spPr>
      </p:sp>
      <p:sp>
        <p:nvSpPr>
          <p:cNvPr id="6" name="AutoShape 6"/>
          <p:cNvSpPr/>
          <p:nvPr/>
        </p:nvSpPr>
        <p:spPr>
          <a:xfrm rot="5400000">
            <a:off x="8266841" y="4346734"/>
            <a:ext cx="579034" cy="0"/>
          </a:xfrm>
          <a:prstGeom prst="line">
            <a:avLst/>
          </a:prstGeom>
          <a:ln w="47625" cap="rnd">
            <a:solidFill>
              <a:srgbClr val="000000"/>
            </a:solidFill>
            <a:prstDash val="solid"/>
            <a:headEnd type="none" w="sm" len="sm"/>
            <a:tailEnd type="triangle" w="lg" len="med"/>
          </a:ln>
        </p:spPr>
      </p:sp>
      <p:pic>
        <p:nvPicPr>
          <p:cNvPr id="7" name="Picture 7"/>
          <p:cNvPicPr>
            <a:picLocks noChangeAspect="1"/>
          </p:cNvPicPr>
          <p:nvPr/>
        </p:nvPicPr>
        <p:blipFill>
          <a:blip r:embed="rId3"/>
          <a:srcRect/>
          <a:stretch>
            <a:fillRect/>
          </a:stretch>
        </p:blipFill>
        <p:spPr>
          <a:xfrm>
            <a:off x="8233046" y="4659261"/>
            <a:ext cx="3839899" cy="2750341"/>
          </a:xfrm>
          <a:prstGeom prst="rect">
            <a:avLst/>
          </a:prstGeom>
        </p:spPr>
      </p:pic>
      <p:sp>
        <p:nvSpPr>
          <p:cNvPr id="8" name="TextBox 8"/>
          <p:cNvSpPr txBox="1"/>
          <p:nvPr/>
        </p:nvSpPr>
        <p:spPr>
          <a:xfrm>
            <a:off x="1028700" y="209214"/>
            <a:ext cx="16007749" cy="935355"/>
          </a:xfrm>
          <a:prstGeom prst="rect">
            <a:avLst/>
          </a:prstGeom>
        </p:spPr>
        <p:txBody>
          <a:bodyPr lIns="0" tIns="0" rIns="0" bIns="0" rtlCol="0" anchor="t">
            <a:spAutoFit/>
          </a:bodyPr>
          <a:lstStyle/>
          <a:p>
            <a:pPr>
              <a:lnSpc>
                <a:spcPts val="6240"/>
              </a:lnSpc>
            </a:pPr>
            <a:r>
              <a:rPr lang="en-US" sz="5200" dirty="0">
                <a:solidFill>
                  <a:srgbClr val="241452"/>
                </a:solidFill>
                <a:latin typeface="Cooper Hewitt Bold"/>
              </a:rPr>
              <a:t>Design of Data-structure for the Problem Statement</a:t>
            </a:r>
          </a:p>
        </p:txBody>
      </p:sp>
      <p:sp>
        <p:nvSpPr>
          <p:cNvPr id="9" name="TextBox 9"/>
          <p:cNvSpPr txBox="1"/>
          <p:nvPr/>
        </p:nvSpPr>
        <p:spPr>
          <a:xfrm>
            <a:off x="3362838" y="3421391"/>
            <a:ext cx="3509675" cy="565073"/>
          </a:xfrm>
          <a:prstGeom prst="rect">
            <a:avLst/>
          </a:prstGeom>
        </p:spPr>
        <p:txBody>
          <a:bodyPr lIns="0" tIns="0" rIns="0" bIns="0" rtlCol="0" anchor="t">
            <a:spAutoFit/>
          </a:bodyPr>
          <a:lstStyle/>
          <a:p>
            <a:pPr algn="ctr">
              <a:lnSpc>
                <a:spcPts val="4644"/>
              </a:lnSpc>
            </a:pPr>
            <a:r>
              <a:rPr lang="en-US" sz="3317" dirty="0">
                <a:solidFill>
                  <a:srgbClr val="241452"/>
                </a:solidFill>
                <a:latin typeface="Open Sans Bold"/>
              </a:rPr>
              <a:t>Array of Genres  </a:t>
            </a:r>
          </a:p>
        </p:txBody>
      </p:sp>
      <p:sp>
        <p:nvSpPr>
          <p:cNvPr id="10" name="TextBox 10"/>
          <p:cNvSpPr txBox="1"/>
          <p:nvPr/>
        </p:nvSpPr>
        <p:spPr>
          <a:xfrm>
            <a:off x="7989445" y="3514654"/>
            <a:ext cx="1269959" cy="432558"/>
          </a:xfrm>
          <a:prstGeom prst="rect">
            <a:avLst/>
          </a:prstGeom>
        </p:spPr>
        <p:txBody>
          <a:bodyPr lIns="0" tIns="0" rIns="0" bIns="0" rtlCol="0" anchor="t">
            <a:spAutoFit/>
          </a:bodyPr>
          <a:lstStyle/>
          <a:p>
            <a:pPr algn="ctr">
              <a:lnSpc>
                <a:spcPts val="3580"/>
              </a:lnSpc>
            </a:pPr>
            <a:r>
              <a:rPr lang="en-US" sz="2400" dirty="0">
                <a:solidFill>
                  <a:srgbClr val="241452"/>
                </a:solidFill>
                <a:latin typeface="Open Sans Light Bold"/>
              </a:rPr>
              <a:t>Genre-1</a:t>
            </a:r>
            <a:endParaRPr lang="en-US" sz="2557" dirty="0">
              <a:solidFill>
                <a:srgbClr val="241452"/>
              </a:solidFill>
              <a:latin typeface="Open Sans Light Bold"/>
            </a:endParaRPr>
          </a:p>
        </p:txBody>
      </p:sp>
      <p:sp>
        <p:nvSpPr>
          <p:cNvPr id="11" name="TextBox 11"/>
          <p:cNvSpPr txBox="1"/>
          <p:nvPr/>
        </p:nvSpPr>
        <p:spPr>
          <a:xfrm>
            <a:off x="9314720" y="3514654"/>
            <a:ext cx="1269959" cy="432558"/>
          </a:xfrm>
          <a:prstGeom prst="rect">
            <a:avLst/>
          </a:prstGeom>
        </p:spPr>
        <p:txBody>
          <a:bodyPr lIns="0" tIns="0" rIns="0" bIns="0" rtlCol="0" anchor="t">
            <a:spAutoFit/>
          </a:bodyPr>
          <a:lstStyle/>
          <a:p>
            <a:pPr algn="ctr">
              <a:lnSpc>
                <a:spcPts val="3580"/>
              </a:lnSpc>
            </a:pPr>
            <a:r>
              <a:rPr lang="en-US" sz="2400" dirty="0">
                <a:solidFill>
                  <a:srgbClr val="241452"/>
                </a:solidFill>
                <a:latin typeface="Open Sans Light Bold"/>
              </a:rPr>
              <a:t>Genre-2</a:t>
            </a:r>
            <a:endParaRPr lang="en-US" sz="2557" dirty="0">
              <a:solidFill>
                <a:srgbClr val="241452"/>
              </a:solidFill>
              <a:latin typeface="Open Sans Light Bold"/>
            </a:endParaRPr>
          </a:p>
        </p:txBody>
      </p:sp>
      <p:sp>
        <p:nvSpPr>
          <p:cNvPr id="12" name="AutoShape 12"/>
          <p:cNvSpPr/>
          <p:nvPr/>
        </p:nvSpPr>
        <p:spPr>
          <a:xfrm>
            <a:off x="6890952" y="4981256"/>
            <a:ext cx="579016" cy="0"/>
          </a:xfrm>
          <a:prstGeom prst="line">
            <a:avLst/>
          </a:prstGeom>
          <a:ln w="47625" cap="rnd">
            <a:solidFill>
              <a:srgbClr val="000000"/>
            </a:solidFill>
            <a:prstDash val="solid"/>
            <a:headEnd type="none" w="sm" len="sm"/>
            <a:tailEnd type="triangle" w="lg" len="med"/>
          </a:ln>
        </p:spPr>
      </p:sp>
      <p:sp>
        <p:nvSpPr>
          <p:cNvPr id="13" name="TextBox 13"/>
          <p:cNvSpPr txBox="1"/>
          <p:nvPr/>
        </p:nvSpPr>
        <p:spPr>
          <a:xfrm>
            <a:off x="2881936" y="4602111"/>
            <a:ext cx="3820711" cy="1573360"/>
          </a:xfrm>
          <a:prstGeom prst="rect">
            <a:avLst/>
          </a:prstGeom>
        </p:spPr>
        <p:txBody>
          <a:bodyPr lIns="0" tIns="0" rIns="0" bIns="0" rtlCol="0" anchor="t">
            <a:spAutoFit/>
          </a:bodyPr>
          <a:lstStyle/>
          <a:p>
            <a:pPr algn="ctr">
              <a:lnSpc>
                <a:spcPts val="4237"/>
              </a:lnSpc>
            </a:pPr>
            <a:r>
              <a:rPr lang="en-US" sz="3027" dirty="0">
                <a:solidFill>
                  <a:srgbClr val="241452"/>
                </a:solidFill>
                <a:latin typeface="Open Sans Bold"/>
              </a:rPr>
              <a:t>N-</a:t>
            </a:r>
            <a:r>
              <a:rPr lang="en-US" sz="3027" dirty="0" err="1">
                <a:solidFill>
                  <a:srgbClr val="241452"/>
                </a:solidFill>
                <a:latin typeface="Open Sans Bold"/>
              </a:rPr>
              <a:t>Ary</a:t>
            </a:r>
            <a:r>
              <a:rPr lang="en-US" sz="3027" dirty="0">
                <a:solidFill>
                  <a:srgbClr val="241452"/>
                </a:solidFill>
                <a:latin typeface="Open Sans Bold"/>
              </a:rPr>
              <a:t> Tree of Books</a:t>
            </a:r>
          </a:p>
          <a:p>
            <a:pPr algn="ctr">
              <a:lnSpc>
                <a:spcPts val="4237"/>
              </a:lnSpc>
            </a:pPr>
            <a:r>
              <a:rPr lang="en-US" sz="3027" dirty="0">
                <a:solidFill>
                  <a:srgbClr val="241452"/>
                </a:solidFill>
                <a:latin typeface="Open Sans Bold"/>
              </a:rPr>
              <a:t> and their series </a:t>
            </a:r>
          </a:p>
          <a:p>
            <a:pPr algn="ctr">
              <a:lnSpc>
                <a:spcPts val="4237"/>
              </a:lnSpc>
            </a:pPr>
            <a:r>
              <a:rPr lang="en-US" sz="3027" dirty="0">
                <a:solidFill>
                  <a:srgbClr val="241452"/>
                </a:solidFill>
                <a:latin typeface="Open Sans Bold"/>
              </a:rPr>
              <a:t>(if exists) of a Genre</a:t>
            </a:r>
          </a:p>
        </p:txBody>
      </p:sp>
      <p:sp>
        <p:nvSpPr>
          <p:cNvPr id="14" name="TextBox 14"/>
          <p:cNvSpPr txBox="1"/>
          <p:nvPr/>
        </p:nvSpPr>
        <p:spPr>
          <a:xfrm>
            <a:off x="8836468" y="4703829"/>
            <a:ext cx="1269959" cy="432558"/>
          </a:xfrm>
          <a:prstGeom prst="rect">
            <a:avLst/>
          </a:prstGeom>
        </p:spPr>
        <p:txBody>
          <a:bodyPr lIns="0" tIns="0" rIns="0" bIns="0" rtlCol="0" anchor="t">
            <a:spAutoFit/>
          </a:bodyPr>
          <a:lstStyle/>
          <a:p>
            <a:pPr algn="ctr">
              <a:lnSpc>
                <a:spcPts val="3580"/>
              </a:lnSpc>
            </a:pPr>
            <a:r>
              <a:rPr lang="en-US" sz="2400" dirty="0">
                <a:solidFill>
                  <a:srgbClr val="241452"/>
                </a:solidFill>
                <a:latin typeface="Open Sans Light Bold"/>
              </a:rPr>
              <a:t>Genre-1</a:t>
            </a:r>
            <a:endParaRPr lang="en-US" sz="2557" dirty="0">
              <a:solidFill>
                <a:srgbClr val="241452"/>
              </a:solidFill>
              <a:latin typeface="Open Sans Light Bold"/>
            </a:endParaRPr>
          </a:p>
        </p:txBody>
      </p:sp>
      <p:sp>
        <p:nvSpPr>
          <p:cNvPr id="15" name="TextBox 15"/>
          <p:cNvSpPr txBox="1"/>
          <p:nvPr/>
        </p:nvSpPr>
        <p:spPr>
          <a:xfrm>
            <a:off x="8031450" y="6272745"/>
            <a:ext cx="1027837" cy="400597"/>
          </a:xfrm>
          <a:prstGeom prst="rect">
            <a:avLst/>
          </a:prstGeom>
        </p:spPr>
        <p:txBody>
          <a:bodyPr lIns="0" tIns="0" rIns="0" bIns="0" rtlCol="0" anchor="t">
            <a:spAutoFit/>
          </a:bodyPr>
          <a:lstStyle/>
          <a:p>
            <a:pPr algn="ctr">
              <a:lnSpc>
                <a:spcPts val="3309"/>
              </a:lnSpc>
            </a:pPr>
            <a:r>
              <a:rPr lang="en-US" sz="2364">
                <a:solidFill>
                  <a:srgbClr val="241452"/>
                </a:solidFill>
                <a:latin typeface="Open Sans Light Bold"/>
              </a:rPr>
              <a:t>Book-1</a:t>
            </a:r>
          </a:p>
        </p:txBody>
      </p:sp>
      <p:sp>
        <p:nvSpPr>
          <p:cNvPr id="16" name="TextBox 16"/>
          <p:cNvSpPr txBox="1"/>
          <p:nvPr/>
        </p:nvSpPr>
        <p:spPr>
          <a:xfrm>
            <a:off x="9254228" y="6235867"/>
            <a:ext cx="1027837" cy="400597"/>
          </a:xfrm>
          <a:prstGeom prst="rect">
            <a:avLst/>
          </a:prstGeom>
        </p:spPr>
        <p:txBody>
          <a:bodyPr lIns="0" tIns="0" rIns="0" bIns="0" rtlCol="0" anchor="t">
            <a:spAutoFit/>
          </a:bodyPr>
          <a:lstStyle/>
          <a:p>
            <a:pPr algn="ctr">
              <a:lnSpc>
                <a:spcPts val="3309"/>
              </a:lnSpc>
            </a:pPr>
            <a:r>
              <a:rPr lang="en-US" sz="2364">
                <a:solidFill>
                  <a:srgbClr val="241452"/>
                </a:solidFill>
                <a:latin typeface="Open Sans Light Bold"/>
              </a:rPr>
              <a:t>Book-2</a:t>
            </a:r>
          </a:p>
        </p:txBody>
      </p:sp>
      <p:sp>
        <p:nvSpPr>
          <p:cNvPr id="17" name="TextBox 17"/>
          <p:cNvSpPr txBox="1"/>
          <p:nvPr/>
        </p:nvSpPr>
        <p:spPr>
          <a:xfrm>
            <a:off x="10245188" y="4970508"/>
            <a:ext cx="1027837" cy="813622"/>
          </a:xfrm>
          <a:prstGeom prst="rect">
            <a:avLst/>
          </a:prstGeom>
        </p:spPr>
        <p:txBody>
          <a:bodyPr lIns="0" tIns="0" rIns="0" bIns="0" rtlCol="0" anchor="t">
            <a:spAutoFit/>
          </a:bodyPr>
          <a:lstStyle/>
          <a:p>
            <a:pPr algn="ctr">
              <a:lnSpc>
                <a:spcPts val="3309"/>
              </a:lnSpc>
            </a:pPr>
            <a:r>
              <a:rPr lang="en-US" sz="2364">
                <a:solidFill>
                  <a:srgbClr val="241452"/>
                </a:solidFill>
                <a:latin typeface="Open Sans Light Bold"/>
              </a:rPr>
              <a:t>Book-3</a:t>
            </a:r>
          </a:p>
          <a:p>
            <a:pPr algn="ctr">
              <a:lnSpc>
                <a:spcPts val="3309"/>
              </a:lnSpc>
            </a:pPr>
            <a:r>
              <a:rPr lang="en-US" sz="2364">
                <a:solidFill>
                  <a:srgbClr val="241452"/>
                </a:solidFill>
                <a:latin typeface="Open Sans Light Bold"/>
              </a:rPr>
              <a:t>Part-1</a:t>
            </a:r>
          </a:p>
        </p:txBody>
      </p:sp>
      <p:sp>
        <p:nvSpPr>
          <p:cNvPr id="18" name="TextBox 18"/>
          <p:cNvSpPr txBox="1"/>
          <p:nvPr/>
        </p:nvSpPr>
        <p:spPr>
          <a:xfrm>
            <a:off x="11366083" y="6245087"/>
            <a:ext cx="1027837" cy="400597"/>
          </a:xfrm>
          <a:prstGeom prst="rect">
            <a:avLst/>
          </a:prstGeom>
        </p:spPr>
        <p:txBody>
          <a:bodyPr lIns="0" tIns="0" rIns="0" bIns="0" rtlCol="0" anchor="t">
            <a:spAutoFit/>
          </a:bodyPr>
          <a:lstStyle/>
          <a:p>
            <a:pPr algn="ctr">
              <a:lnSpc>
                <a:spcPts val="3309"/>
              </a:lnSpc>
            </a:pPr>
            <a:r>
              <a:rPr lang="en-US" sz="2364">
                <a:solidFill>
                  <a:srgbClr val="241452"/>
                </a:solidFill>
                <a:latin typeface="Open Sans Light Bold"/>
              </a:rPr>
              <a:t>Book-4</a:t>
            </a:r>
          </a:p>
        </p:txBody>
      </p:sp>
      <p:sp>
        <p:nvSpPr>
          <p:cNvPr id="19" name="TextBox 19"/>
          <p:cNvSpPr txBox="1"/>
          <p:nvPr/>
        </p:nvSpPr>
        <p:spPr>
          <a:xfrm>
            <a:off x="10245188" y="7361977"/>
            <a:ext cx="1027837" cy="813622"/>
          </a:xfrm>
          <a:prstGeom prst="rect">
            <a:avLst/>
          </a:prstGeom>
        </p:spPr>
        <p:txBody>
          <a:bodyPr lIns="0" tIns="0" rIns="0" bIns="0" rtlCol="0" anchor="t">
            <a:spAutoFit/>
          </a:bodyPr>
          <a:lstStyle/>
          <a:p>
            <a:pPr algn="ctr">
              <a:lnSpc>
                <a:spcPts val="3309"/>
              </a:lnSpc>
            </a:pPr>
            <a:r>
              <a:rPr lang="en-US" sz="2364">
                <a:solidFill>
                  <a:srgbClr val="241452"/>
                </a:solidFill>
                <a:latin typeface="Open Sans Light Bold"/>
              </a:rPr>
              <a:t>Book-3</a:t>
            </a:r>
          </a:p>
          <a:p>
            <a:pPr algn="ctr">
              <a:lnSpc>
                <a:spcPts val="3309"/>
              </a:lnSpc>
            </a:pPr>
            <a:r>
              <a:rPr lang="en-US" sz="2364">
                <a:solidFill>
                  <a:srgbClr val="241452"/>
                </a:solidFill>
                <a:latin typeface="Open Sans Light Bold"/>
              </a:rPr>
              <a:t>Part-2</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5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par>
                                <p:cTn id="20" presetID="55"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strVal val="#ppt_w*0.70"/>
                                          </p:val>
                                        </p:tav>
                                        <p:tav tm="100000">
                                          <p:val>
                                            <p:strVal val="#ppt_w"/>
                                          </p:val>
                                        </p:tav>
                                      </p:tavLst>
                                    </p:anim>
                                    <p:anim calcmode="lin" valueType="num">
                                      <p:cBhvr>
                                        <p:cTn id="23" dur="1000" fill="hold"/>
                                        <p:tgtEl>
                                          <p:spTgt spid="4"/>
                                        </p:tgtEl>
                                        <p:attrNameLst>
                                          <p:attrName>ppt_h</p:attrName>
                                        </p:attrNameLst>
                                      </p:cBhvr>
                                      <p:tavLst>
                                        <p:tav tm="0">
                                          <p:val>
                                            <p:strVal val="#ppt_h"/>
                                          </p:val>
                                        </p:tav>
                                        <p:tav tm="100000">
                                          <p:val>
                                            <p:strVal val="#ppt_h"/>
                                          </p:val>
                                        </p:tav>
                                      </p:tavLst>
                                    </p:anim>
                                    <p:animEffect transition="in" filter="fade">
                                      <p:cBhvr>
                                        <p:cTn id="24" dur="1000"/>
                                        <p:tgtEl>
                                          <p:spTgt spid="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strVal val="#ppt_w*0.70"/>
                                          </p:val>
                                        </p:tav>
                                        <p:tav tm="100000">
                                          <p:val>
                                            <p:strVal val="#ppt_w"/>
                                          </p:val>
                                        </p:tav>
                                      </p:tavLst>
                                    </p:anim>
                                    <p:anim calcmode="lin" valueType="num">
                                      <p:cBhvr>
                                        <p:cTn id="28" dur="1000" fill="hold"/>
                                        <p:tgtEl>
                                          <p:spTgt spid="10"/>
                                        </p:tgtEl>
                                        <p:attrNameLst>
                                          <p:attrName>ppt_h</p:attrName>
                                        </p:attrNameLst>
                                      </p:cBhvr>
                                      <p:tavLst>
                                        <p:tav tm="0">
                                          <p:val>
                                            <p:strVal val="#ppt_h"/>
                                          </p:val>
                                        </p:tav>
                                        <p:tav tm="100000">
                                          <p:val>
                                            <p:strVal val="#ppt_h"/>
                                          </p:val>
                                        </p:tav>
                                      </p:tavLst>
                                    </p:anim>
                                    <p:animEffect transition="in" filter="fade">
                                      <p:cBhvr>
                                        <p:cTn id="29" dur="1000"/>
                                        <p:tgtEl>
                                          <p:spTgt spid="10"/>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strVal val="#ppt_w*0.70"/>
                                          </p:val>
                                        </p:tav>
                                        <p:tav tm="100000">
                                          <p:val>
                                            <p:strVal val="#ppt_w"/>
                                          </p:val>
                                        </p:tav>
                                      </p:tavLst>
                                    </p:anim>
                                    <p:anim calcmode="lin" valueType="num">
                                      <p:cBhvr>
                                        <p:cTn id="33" dur="1000" fill="hold"/>
                                        <p:tgtEl>
                                          <p:spTgt spid="11"/>
                                        </p:tgtEl>
                                        <p:attrNameLst>
                                          <p:attrName>ppt_h</p:attrName>
                                        </p:attrNameLst>
                                      </p:cBhvr>
                                      <p:tavLst>
                                        <p:tav tm="0">
                                          <p:val>
                                            <p:strVal val="#ppt_h"/>
                                          </p:val>
                                        </p:tav>
                                        <p:tav tm="100000">
                                          <p:val>
                                            <p:strVal val="#ppt_h"/>
                                          </p:val>
                                        </p:tav>
                                      </p:tavLst>
                                    </p:anim>
                                    <p:animEffect transition="in" filter="fade">
                                      <p:cBhvr>
                                        <p:cTn id="34" dur="1000"/>
                                        <p:tgtEl>
                                          <p:spTgt spid="11"/>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strVal val="#ppt_w*0.70"/>
                                          </p:val>
                                        </p:tav>
                                        <p:tav tm="100000">
                                          <p:val>
                                            <p:strVal val="#ppt_w"/>
                                          </p:val>
                                        </p:tav>
                                      </p:tavLst>
                                    </p:anim>
                                    <p:anim calcmode="lin" valueType="num">
                                      <p:cBhvr>
                                        <p:cTn id="38" dur="1000" fill="hold"/>
                                        <p:tgtEl>
                                          <p:spTgt spid="13"/>
                                        </p:tgtEl>
                                        <p:attrNameLst>
                                          <p:attrName>ppt_h</p:attrName>
                                        </p:attrNameLst>
                                      </p:cBhvr>
                                      <p:tavLst>
                                        <p:tav tm="0">
                                          <p:val>
                                            <p:strVal val="#ppt_h"/>
                                          </p:val>
                                        </p:tav>
                                        <p:tav tm="100000">
                                          <p:val>
                                            <p:strVal val="#ppt_h"/>
                                          </p:val>
                                        </p:tav>
                                      </p:tavLst>
                                    </p:anim>
                                    <p:animEffect transition="in" filter="fade">
                                      <p:cBhvr>
                                        <p:cTn id="39" dur="1000"/>
                                        <p:tgtEl>
                                          <p:spTgt spid="13"/>
                                        </p:tgtEl>
                                      </p:cBhvr>
                                    </p:animEffect>
                                  </p:childTnLst>
                                </p:cTn>
                              </p:par>
                              <p:par>
                                <p:cTn id="40" presetID="55"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strVal val="#ppt_w*0.70"/>
                                          </p:val>
                                        </p:tav>
                                        <p:tav tm="100000">
                                          <p:val>
                                            <p:strVal val="#ppt_w"/>
                                          </p:val>
                                        </p:tav>
                                      </p:tavLst>
                                    </p:anim>
                                    <p:anim calcmode="lin" valueType="num">
                                      <p:cBhvr>
                                        <p:cTn id="43" dur="1000" fill="hold"/>
                                        <p:tgtEl>
                                          <p:spTgt spid="6"/>
                                        </p:tgtEl>
                                        <p:attrNameLst>
                                          <p:attrName>ppt_h</p:attrName>
                                        </p:attrNameLst>
                                      </p:cBhvr>
                                      <p:tavLst>
                                        <p:tav tm="0">
                                          <p:val>
                                            <p:strVal val="#ppt_h"/>
                                          </p:val>
                                        </p:tav>
                                        <p:tav tm="100000">
                                          <p:val>
                                            <p:strVal val="#ppt_h"/>
                                          </p:val>
                                        </p:tav>
                                      </p:tavLst>
                                    </p:anim>
                                    <p:animEffect transition="in" filter="fade">
                                      <p:cBhvr>
                                        <p:cTn id="44" dur="1000"/>
                                        <p:tgtEl>
                                          <p:spTgt spid="6"/>
                                        </p:tgtEl>
                                      </p:cBhvr>
                                    </p:animEffect>
                                  </p:childTnLst>
                                </p:cTn>
                              </p:par>
                              <p:par>
                                <p:cTn id="45" presetID="55"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strVal val="#ppt_w*0.70"/>
                                          </p:val>
                                        </p:tav>
                                        <p:tav tm="100000">
                                          <p:val>
                                            <p:strVal val="#ppt_w"/>
                                          </p:val>
                                        </p:tav>
                                      </p:tavLst>
                                    </p:anim>
                                    <p:anim calcmode="lin" valueType="num">
                                      <p:cBhvr>
                                        <p:cTn id="48" dur="1000" fill="hold"/>
                                        <p:tgtEl>
                                          <p:spTgt spid="12"/>
                                        </p:tgtEl>
                                        <p:attrNameLst>
                                          <p:attrName>ppt_h</p:attrName>
                                        </p:attrNameLst>
                                      </p:cBhvr>
                                      <p:tavLst>
                                        <p:tav tm="0">
                                          <p:val>
                                            <p:strVal val="#ppt_h"/>
                                          </p:val>
                                        </p:tav>
                                        <p:tav tm="100000">
                                          <p:val>
                                            <p:strVal val="#ppt_h"/>
                                          </p:val>
                                        </p:tav>
                                      </p:tavLst>
                                    </p:anim>
                                    <p:animEffect transition="in" filter="fade">
                                      <p:cBhvr>
                                        <p:cTn id="49" dur="1000"/>
                                        <p:tgtEl>
                                          <p:spTgt spid="12"/>
                                        </p:tgtEl>
                                      </p:cBhvr>
                                    </p:animEffect>
                                  </p:childTnLst>
                                </p:cTn>
                              </p:par>
                              <p:par>
                                <p:cTn id="50" presetID="55"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strVal val="#ppt_w*0.70"/>
                                          </p:val>
                                        </p:tav>
                                        <p:tav tm="100000">
                                          <p:val>
                                            <p:strVal val="#ppt_w"/>
                                          </p:val>
                                        </p:tav>
                                      </p:tavLst>
                                    </p:anim>
                                    <p:anim calcmode="lin" valueType="num">
                                      <p:cBhvr>
                                        <p:cTn id="53" dur="1000" fill="hold"/>
                                        <p:tgtEl>
                                          <p:spTgt spid="7"/>
                                        </p:tgtEl>
                                        <p:attrNameLst>
                                          <p:attrName>ppt_h</p:attrName>
                                        </p:attrNameLst>
                                      </p:cBhvr>
                                      <p:tavLst>
                                        <p:tav tm="0">
                                          <p:val>
                                            <p:strVal val="#ppt_h"/>
                                          </p:val>
                                        </p:tav>
                                        <p:tav tm="100000">
                                          <p:val>
                                            <p:strVal val="#ppt_h"/>
                                          </p:val>
                                        </p:tav>
                                      </p:tavLst>
                                    </p:anim>
                                    <p:animEffect transition="in" filter="fade">
                                      <p:cBhvr>
                                        <p:cTn id="54" dur="1000"/>
                                        <p:tgtEl>
                                          <p:spTgt spid="7"/>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1000" fill="hold"/>
                                        <p:tgtEl>
                                          <p:spTgt spid="14"/>
                                        </p:tgtEl>
                                        <p:attrNameLst>
                                          <p:attrName>ppt_w</p:attrName>
                                        </p:attrNameLst>
                                      </p:cBhvr>
                                      <p:tavLst>
                                        <p:tav tm="0">
                                          <p:val>
                                            <p:strVal val="#ppt_w*0.70"/>
                                          </p:val>
                                        </p:tav>
                                        <p:tav tm="100000">
                                          <p:val>
                                            <p:strVal val="#ppt_w"/>
                                          </p:val>
                                        </p:tav>
                                      </p:tavLst>
                                    </p:anim>
                                    <p:anim calcmode="lin" valueType="num">
                                      <p:cBhvr>
                                        <p:cTn id="58" dur="1000" fill="hold"/>
                                        <p:tgtEl>
                                          <p:spTgt spid="14"/>
                                        </p:tgtEl>
                                        <p:attrNameLst>
                                          <p:attrName>ppt_h</p:attrName>
                                        </p:attrNameLst>
                                      </p:cBhvr>
                                      <p:tavLst>
                                        <p:tav tm="0">
                                          <p:val>
                                            <p:strVal val="#ppt_h"/>
                                          </p:val>
                                        </p:tav>
                                        <p:tav tm="100000">
                                          <p:val>
                                            <p:strVal val="#ppt_h"/>
                                          </p:val>
                                        </p:tav>
                                      </p:tavLst>
                                    </p:anim>
                                    <p:animEffect transition="in" filter="fade">
                                      <p:cBhvr>
                                        <p:cTn id="59" dur="1000"/>
                                        <p:tgtEl>
                                          <p:spTgt spid="14"/>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1000" fill="hold"/>
                                        <p:tgtEl>
                                          <p:spTgt spid="15"/>
                                        </p:tgtEl>
                                        <p:attrNameLst>
                                          <p:attrName>ppt_w</p:attrName>
                                        </p:attrNameLst>
                                      </p:cBhvr>
                                      <p:tavLst>
                                        <p:tav tm="0">
                                          <p:val>
                                            <p:strVal val="#ppt_w*0.70"/>
                                          </p:val>
                                        </p:tav>
                                        <p:tav tm="100000">
                                          <p:val>
                                            <p:strVal val="#ppt_w"/>
                                          </p:val>
                                        </p:tav>
                                      </p:tavLst>
                                    </p:anim>
                                    <p:anim calcmode="lin" valueType="num">
                                      <p:cBhvr>
                                        <p:cTn id="63" dur="1000" fill="hold"/>
                                        <p:tgtEl>
                                          <p:spTgt spid="15"/>
                                        </p:tgtEl>
                                        <p:attrNameLst>
                                          <p:attrName>ppt_h</p:attrName>
                                        </p:attrNameLst>
                                      </p:cBhvr>
                                      <p:tavLst>
                                        <p:tav tm="0">
                                          <p:val>
                                            <p:strVal val="#ppt_h"/>
                                          </p:val>
                                        </p:tav>
                                        <p:tav tm="100000">
                                          <p:val>
                                            <p:strVal val="#ppt_h"/>
                                          </p:val>
                                        </p:tav>
                                      </p:tavLst>
                                    </p:anim>
                                    <p:animEffect transition="in" filter="fade">
                                      <p:cBhvr>
                                        <p:cTn id="64" dur="1000"/>
                                        <p:tgtEl>
                                          <p:spTgt spid="15"/>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1000" fill="hold"/>
                                        <p:tgtEl>
                                          <p:spTgt spid="16"/>
                                        </p:tgtEl>
                                        <p:attrNameLst>
                                          <p:attrName>ppt_w</p:attrName>
                                        </p:attrNameLst>
                                      </p:cBhvr>
                                      <p:tavLst>
                                        <p:tav tm="0">
                                          <p:val>
                                            <p:strVal val="#ppt_w*0.70"/>
                                          </p:val>
                                        </p:tav>
                                        <p:tav tm="100000">
                                          <p:val>
                                            <p:strVal val="#ppt_w"/>
                                          </p:val>
                                        </p:tav>
                                      </p:tavLst>
                                    </p:anim>
                                    <p:anim calcmode="lin" valueType="num">
                                      <p:cBhvr>
                                        <p:cTn id="68" dur="1000" fill="hold"/>
                                        <p:tgtEl>
                                          <p:spTgt spid="16"/>
                                        </p:tgtEl>
                                        <p:attrNameLst>
                                          <p:attrName>ppt_h</p:attrName>
                                        </p:attrNameLst>
                                      </p:cBhvr>
                                      <p:tavLst>
                                        <p:tav tm="0">
                                          <p:val>
                                            <p:strVal val="#ppt_h"/>
                                          </p:val>
                                        </p:tav>
                                        <p:tav tm="100000">
                                          <p:val>
                                            <p:strVal val="#ppt_h"/>
                                          </p:val>
                                        </p:tav>
                                      </p:tavLst>
                                    </p:anim>
                                    <p:animEffect transition="in" filter="fade">
                                      <p:cBhvr>
                                        <p:cTn id="69" dur="1000"/>
                                        <p:tgtEl>
                                          <p:spTgt spid="16"/>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strVal val="#ppt_w*0.70"/>
                                          </p:val>
                                        </p:tav>
                                        <p:tav tm="100000">
                                          <p:val>
                                            <p:strVal val="#ppt_w"/>
                                          </p:val>
                                        </p:tav>
                                      </p:tavLst>
                                    </p:anim>
                                    <p:anim calcmode="lin" valueType="num">
                                      <p:cBhvr>
                                        <p:cTn id="73" dur="1000" fill="hold"/>
                                        <p:tgtEl>
                                          <p:spTgt spid="17"/>
                                        </p:tgtEl>
                                        <p:attrNameLst>
                                          <p:attrName>ppt_h</p:attrName>
                                        </p:attrNameLst>
                                      </p:cBhvr>
                                      <p:tavLst>
                                        <p:tav tm="0">
                                          <p:val>
                                            <p:strVal val="#ppt_h"/>
                                          </p:val>
                                        </p:tav>
                                        <p:tav tm="100000">
                                          <p:val>
                                            <p:strVal val="#ppt_h"/>
                                          </p:val>
                                        </p:tav>
                                      </p:tavLst>
                                    </p:anim>
                                    <p:animEffect transition="in" filter="fade">
                                      <p:cBhvr>
                                        <p:cTn id="74" dur="1000"/>
                                        <p:tgtEl>
                                          <p:spTgt spid="17"/>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1000" fill="hold"/>
                                        <p:tgtEl>
                                          <p:spTgt spid="18"/>
                                        </p:tgtEl>
                                        <p:attrNameLst>
                                          <p:attrName>ppt_w</p:attrName>
                                        </p:attrNameLst>
                                      </p:cBhvr>
                                      <p:tavLst>
                                        <p:tav tm="0">
                                          <p:val>
                                            <p:strVal val="#ppt_w*0.70"/>
                                          </p:val>
                                        </p:tav>
                                        <p:tav tm="100000">
                                          <p:val>
                                            <p:strVal val="#ppt_w"/>
                                          </p:val>
                                        </p:tav>
                                      </p:tavLst>
                                    </p:anim>
                                    <p:anim calcmode="lin" valueType="num">
                                      <p:cBhvr>
                                        <p:cTn id="78" dur="1000" fill="hold"/>
                                        <p:tgtEl>
                                          <p:spTgt spid="18"/>
                                        </p:tgtEl>
                                        <p:attrNameLst>
                                          <p:attrName>ppt_h</p:attrName>
                                        </p:attrNameLst>
                                      </p:cBhvr>
                                      <p:tavLst>
                                        <p:tav tm="0">
                                          <p:val>
                                            <p:strVal val="#ppt_h"/>
                                          </p:val>
                                        </p:tav>
                                        <p:tav tm="100000">
                                          <p:val>
                                            <p:strVal val="#ppt_h"/>
                                          </p:val>
                                        </p:tav>
                                      </p:tavLst>
                                    </p:anim>
                                    <p:animEffect transition="in" filter="fade">
                                      <p:cBhvr>
                                        <p:cTn id="79" dur="1000"/>
                                        <p:tgtEl>
                                          <p:spTgt spid="18"/>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1000" fill="hold"/>
                                        <p:tgtEl>
                                          <p:spTgt spid="19"/>
                                        </p:tgtEl>
                                        <p:attrNameLst>
                                          <p:attrName>ppt_w</p:attrName>
                                        </p:attrNameLst>
                                      </p:cBhvr>
                                      <p:tavLst>
                                        <p:tav tm="0">
                                          <p:val>
                                            <p:strVal val="#ppt_w*0.70"/>
                                          </p:val>
                                        </p:tav>
                                        <p:tav tm="100000">
                                          <p:val>
                                            <p:strVal val="#ppt_w"/>
                                          </p:val>
                                        </p:tav>
                                      </p:tavLst>
                                    </p:anim>
                                    <p:anim calcmode="lin" valueType="num">
                                      <p:cBhvr>
                                        <p:cTn id="83" dur="1000" fill="hold"/>
                                        <p:tgtEl>
                                          <p:spTgt spid="19"/>
                                        </p:tgtEl>
                                        <p:attrNameLst>
                                          <p:attrName>ppt_h</p:attrName>
                                        </p:attrNameLst>
                                      </p:cBhvr>
                                      <p:tavLst>
                                        <p:tav tm="0">
                                          <p:val>
                                            <p:strVal val="#ppt_h"/>
                                          </p:val>
                                        </p:tav>
                                        <p:tav tm="100000">
                                          <p:val>
                                            <p:strVal val="#ppt_h"/>
                                          </p:val>
                                        </p:tav>
                                      </p:tavLst>
                                    </p:anim>
                                    <p:animEffect transition="in" filter="fade">
                                      <p:cBhvr>
                                        <p:cTn id="8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140126" y="259641"/>
            <a:ext cx="16007749" cy="935355"/>
          </a:xfrm>
          <a:prstGeom prst="rect">
            <a:avLst/>
          </a:prstGeom>
        </p:spPr>
        <p:txBody>
          <a:bodyPr lIns="0" tIns="0" rIns="0" bIns="0" rtlCol="0" anchor="t">
            <a:spAutoFit/>
          </a:bodyPr>
          <a:lstStyle/>
          <a:p>
            <a:pPr algn="ctr">
              <a:lnSpc>
                <a:spcPts val="6240"/>
              </a:lnSpc>
            </a:pPr>
            <a:r>
              <a:rPr lang="en-US" sz="5200" dirty="0">
                <a:solidFill>
                  <a:srgbClr val="241452"/>
                </a:solidFill>
                <a:latin typeface="Cooper Hewitt Bold"/>
              </a:rPr>
              <a:t>Justification For The Above Design</a:t>
            </a:r>
          </a:p>
        </p:txBody>
      </p:sp>
      <p:grpSp>
        <p:nvGrpSpPr>
          <p:cNvPr id="3" name="Group 3"/>
          <p:cNvGrpSpPr/>
          <p:nvPr/>
        </p:nvGrpSpPr>
        <p:grpSpPr>
          <a:xfrm>
            <a:off x="2813494" y="1733866"/>
            <a:ext cx="12661012" cy="7524434"/>
            <a:chOff x="0" y="0"/>
            <a:chExt cx="7505546" cy="4460543"/>
          </a:xfrm>
        </p:grpSpPr>
        <p:sp>
          <p:nvSpPr>
            <p:cNvPr id="4" name="Freeform 4"/>
            <p:cNvSpPr/>
            <p:nvPr/>
          </p:nvSpPr>
          <p:spPr>
            <a:xfrm>
              <a:off x="0" y="0"/>
              <a:ext cx="7505546" cy="4460543"/>
            </a:xfrm>
            <a:custGeom>
              <a:avLst/>
              <a:gdLst/>
              <a:ahLst/>
              <a:cxnLst/>
              <a:rect l="l" t="t" r="r" b="b"/>
              <a:pathLst>
                <a:path w="7505546" h="4460543">
                  <a:moveTo>
                    <a:pt x="7381086" y="4460542"/>
                  </a:moveTo>
                  <a:lnTo>
                    <a:pt x="124460" y="4460542"/>
                  </a:lnTo>
                  <a:cubicBezTo>
                    <a:pt x="55880" y="4460542"/>
                    <a:pt x="0" y="4404663"/>
                    <a:pt x="0" y="4336083"/>
                  </a:cubicBezTo>
                  <a:lnTo>
                    <a:pt x="0" y="124460"/>
                  </a:lnTo>
                  <a:cubicBezTo>
                    <a:pt x="0" y="55880"/>
                    <a:pt x="55880" y="0"/>
                    <a:pt x="124460" y="0"/>
                  </a:cubicBezTo>
                  <a:lnTo>
                    <a:pt x="7381086" y="0"/>
                  </a:lnTo>
                  <a:cubicBezTo>
                    <a:pt x="7449666" y="0"/>
                    <a:pt x="7505546" y="55880"/>
                    <a:pt x="7505546" y="124460"/>
                  </a:cubicBezTo>
                  <a:lnTo>
                    <a:pt x="7505546" y="4336083"/>
                  </a:lnTo>
                  <a:cubicBezTo>
                    <a:pt x="7505546" y="4404663"/>
                    <a:pt x="7449666" y="4460543"/>
                    <a:pt x="7381086" y="4460543"/>
                  </a:cubicBezTo>
                  <a:close/>
                </a:path>
              </a:pathLst>
            </a:custGeom>
            <a:solidFill>
              <a:srgbClr val="FFFFFF"/>
            </a:solidFill>
          </p:spPr>
        </p:sp>
      </p:grpSp>
      <p:sp>
        <p:nvSpPr>
          <p:cNvPr id="5" name="TextBox 5"/>
          <p:cNvSpPr txBox="1"/>
          <p:nvPr/>
        </p:nvSpPr>
        <p:spPr>
          <a:xfrm>
            <a:off x="3633618" y="2587124"/>
            <a:ext cx="11020764" cy="6100408"/>
          </a:xfrm>
          <a:prstGeom prst="rect">
            <a:avLst/>
          </a:prstGeom>
        </p:spPr>
        <p:txBody>
          <a:bodyPr lIns="0" tIns="0" rIns="0" bIns="0" rtlCol="0" anchor="t">
            <a:spAutoFit/>
          </a:bodyPr>
          <a:lstStyle/>
          <a:p>
            <a:pPr marL="621530" lvl="1" indent="-310765" algn="just">
              <a:lnSpc>
                <a:spcPts val="4030"/>
              </a:lnSpc>
              <a:buFont typeface="Arial"/>
              <a:buChar char="•"/>
            </a:pPr>
            <a:r>
              <a:rPr lang="en-US" sz="2878" dirty="0">
                <a:solidFill>
                  <a:srgbClr val="241452"/>
                </a:solidFill>
                <a:latin typeface="Open Sans Light Bold"/>
              </a:rPr>
              <a:t>We will be having fixed no. of Genres with us, each having their Unique ID for identification. Hence, we can use the array as the length will remain fixed and can be easily traversed due to its small length.</a:t>
            </a:r>
          </a:p>
          <a:p>
            <a:pPr marL="621530" lvl="1" indent="-310765" algn="just">
              <a:lnSpc>
                <a:spcPts val="4030"/>
              </a:lnSpc>
              <a:buFont typeface="Arial"/>
              <a:buChar char="•"/>
            </a:pPr>
            <a:r>
              <a:rPr lang="en-US" sz="2878" dirty="0">
                <a:solidFill>
                  <a:srgbClr val="241452"/>
                </a:solidFill>
                <a:latin typeface="Open Sans Light Bold"/>
              </a:rPr>
              <a:t>Now, we wanted to arrange the books of that Genre in such a way that the books can be added without any changing the structure length every time and also, to connect the books of the same series in a different way so that we can distinguish between different books of different/same series. That's why we are using N-</a:t>
            </a:r>
            <a:r>
              <a:rPr lang="en-US" sz="2878" dirty="0" err="1">
                <a:solidFill>
                  <a:srgbClr val="241452"/>
                </a:solidFill>
                <a:latin typeface="Open Sans Light Bold"/>
              </a:rPr>
              <a:t>ary</a:t>
            </a:r>
            <a:r>
              <a:rPr lang="en-US" sz="2878" dirty="0">
                <a:solidFill>
                  <a:srgbClr val="241452"/>
                </a:solidFill>
                <a:latin typeface="Open Sans Light Bold"/>
              </a:rPr>
              <a:t> tree, which can be easily implemented using doubly-linked list concept.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edge">
                                      <p:cBhvr>
                                        <p:cTn id="10" dur="2000"/>
                                        <p:tgtEl>
                                          <p:spTgt spid="5">
                                            <p:txEl>
                                              <p:pRg st="0" end="0"/>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edge">
                                      <p:cBhvr>
                                        <p:cTn id="13"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153590" y="3390951"/>
            <a:ext cx="7794479" cy="6138152"/>
          </a:xfrm>
          <a:prstGeom prst="rect">
            <a:avLst/>
          </a:prstGeom>
        </p:spPr>
      </p:pic>
      <p:sp>
        <p:nvSpPr>
          <p:cNvPr id="3" name="TextBox 3"/>
          <p:cNvSpPr txBox="1"/>
          <p:nvPr/>
        </p:nvSpPr>
        <p:spPr>
          <a:xfrm>
            <a:off x="4119574" y="-52979"/>
            <a:ext cx="9377447" cy="1081679"/>
          </a:xfrm>
          <a:prstGeom prst="rect">
            <a:avLst/>
          </a:prstGeom>
        </p:spPr>
        <p:txBody>
          <a:bodyPr lIns="0" tIns="0" rIns="0" bIns="0" rtlCol="0" anchor="t">
            <a:spAutoFit/>
          </a:bodyPr>
          <a:lstStyle/>
          <a:p>
            <a:pPr algn="ctr">
              <a:lnSpc>
                <a:spcPts val="7167"/>
              </a:lnSpc>
            </a:pPr>
            <a:r>
              <a:rPr lang="en-US" sz="5972" dirty="0">
                <a:solidFill>
                  <a:srgbClr val="241452"/>
                </a:solidFill>
                <a:latin typeface="Cooper Hewitt Bold"/>
              </a:rPr>
              <a:t>Illustration of Design</a:t>
            </a:r>
          </a:p>
        </p:txBody>
      </p:sp>
      <p:sp>
        <p:nvSpPr>
          <p:cNvPr id="4" name="TextBox 4"/>
          <p:cNvSpPr txBox="1"/>
          <p:nvPr/>
        </p:nvSpPr>
        <p:spPr>
          <a:xfrm>
            <a:off x="6379474" y="3729124"/>
            <a:ext cx="3427760" cy="1771832"/>
          </a:xfrm>
          <a:prstGeom prst="rect">
            <a:avLst/>
          </a:prstGeom>
        </p:spPr>
        <p:txBody>
          <a:bodyPr lIns="0" tIns="0" rIns="0" bIns="0" rtlCol="0" anchor="t">
            <a:spAutoFit/>
          </a:bodyPr>
          <a:lstStyle/>
          <a:p>
            <a:pPr algn="just">
              <a:lnSpc>
                <a:spcPts val="2800"/>
              </a:lnSpc>
            </a:pPr>
            <a:r>
              <a:rPr lang="en-US" sz="2000" dirty="0">
                <a:solidFill>
                  <a:srgbClr val="241452"/>
                </a:solidFill>
                <a:latin typeface="Open Sans Light Bold"/>
              </a:rPr>
              <a:t>Welcome to the Bookstore</a:t>
            </a:r>
          </a:p>
          <a:p>
            <a:pPr marL="673103" lvl="1" indent="-457200" algn="just">
              <a:lnSpc>
                <a:spcPts val="2800"/>
              </a:lnSpc>
              <a:buFont typeface="+mj-lt"/>
              <a:buAutoNum type="arabicPeriod"/>
            </a:pPr>
            <a:r>
              <a:rPr lang="en-US" sz="2000" dirty="0">
                <a:solidFill>
                  <a:srgbClr val="241452"/>
                </a:solidFill>
                <a:latin typeface="Open Sans Light Bold"/>
              </a:rPr>
              <a:t>Insert a Book Record</a:t>
            </a:r>
          </a:p>
          <a:p>
            <a:pPr marL="673103" lvl="1" indent="-457200" algn="just">
              <a:lnSpc>
                <a:spcPts val="2800"/>
              </a:lnSpc>
              <a:buFont typeface="+mj-lt"/>
              <a:buAutoNum type="arabicPeriod"/>
            </a:pPr>
            <a:r>
              <a:rPr lang="en-US" sz="2000" dirty="0">
                <a:solidFill>
                  <a:srgbClr val="241452"/>
                </a:solidFill>
                <a:latin typeface="Open Sans Light Bold"/>
              </a:rPr>
              <a:t>Find a Book Record</a:t>
            </a:r>
          </a:p>
          <a:p>
            <a:pPr marL="673103" lvl="1" indent="-457200" algn="just">
              <a:lnSpc>
                <a:spcPts val="2800"/>
              </a:lnSpc>
              <a:buFont typeface="+mj-lt"/>
              <a:buAutoNum type="arabicPeriod"/>
            </a:pPr>
            <a:r>
              <a:rPr lang="en-US" sz="2000" dirty="0">
                <a:solidFill>
                  <a:srgbClr val="241452"/>
                </a:solidFill>
                <a:latin typeface="Open Sans Light Bold"/>
              </a:rPr>
              <a:t>Delete a Book record</a:t>
            </a:r>
          </a:p>
          <a:p>
            <a:pPr marL="673103" lvl="1" indent="-457200" algn="just">
              <a:lnSpc>
                <a:spcPts val="2800"/>
              </a:lnSpc>
              <a:buFont typeface="+mj-lt"/>
              <a:buAutoNum type="arabicPeriod"/>
            </a:pPr>
            <a:r>
              <a:rPr lang="en-US" sz="2000" dirty="0">
                <a:solidFill>
                  <a:srgbClr val="241452"/>
                </a:solidFill>
                <a:latin typeface="Open Sans Light Bold"/>
              </a:rPr>
              <a:t>Buy Book</a:t>
            </a:r>
          </a:p>
        </p:txBody>
      </p:sp>
      <p:sp>
        <p:nvSpPr>
          <p:cNvPr id="5" name="TextBox 5"/>
          <p:cNvSpPr txBox="1"/>
          <p:nvPr/>
        </p:nvSpPr>
        <p:spPr>
          <a:xfrm>
            <a:off x="2819400" y="1755680"/>
            <a:ext cx="13134262" cy="1217295"/>
          </a:xfrm>
          <a:prstGeom prst="rect">
            <a:avLst/>
          </a:prstGeom>
        </p:spPr>
        <p:txBody>
          <a:bodyPr lIns="0" tIns="0" rIns="0" bIns="0" rtlCol="0" anchor="t">
            <a:spAutoFit/>
          </a:bodyPr>
          <a:lstStyle/>
          <a:p>
            <a:pPr algn="just">
              <a:lnSpc>
                <a:spcPts val="4407"/>
              </a:lnSpc>
            </a:pPr>
            <a:r>
              <a:rPr lang="en-US" sz="3672" dirty="0">
                <a:solidFill>
                  <a:srgbClr val="241452"/>
                </a:solidFill>
                <a:latin typeface="Cooper Hewitt Bold"/>
              </a:rPr>
              <a:t>This is our Computer Screen, to which we will come back again when going through each of the options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par>
                          <p:cTn id="8" fill="hold">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par>
                                <p:cTn id="12" presetID="3" presetClass="entr" presetSubtype="1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par>
                                <p:cTn id="15" presetID="3" presetClass="entr" presetSubtype="10" fill="hold"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140126" y="259641"/>
            <a:ext cx="16007749" cy="795089"/>
          </a:xfrm>
          <a:prstGeom prst="rect">
            <a:avLst/>
          </a:prstGeom>
        </p:spPr>
        <p:txBody>
          <a:bodyPr lIns="0" tIns="0" rIns="0" bIns="0" rtlCol="0" anchor="t">
            <a:spAutoFit/>
          </a:bodyPr>
          <a:lstStyle/>
          <a:p>
            <a:pPr algn="ctr">
              <a:lnSpc>
                <a:spcPts val="6240"/>
              </a:lnSpc>
            </a:pPr>
            <a:r>
              <a:rPr lang="en-US" sz="5200" dirty="0">
                <a:solidFill>
                  <a:srgbClr val="241452"/>
                </a:solidFill>
                <a:latin typeface="Cooper Hewitt Bold"/>
              </a:rPr>
              <a:t>Sample Data Which will be used in Illustration</a:t>
            </a:r>
          </a:p>
        </p:txBody>
      </p:sp>
      <p:grpSp>
        <p:nvGrpSpPr>
          <p:cNvPr id="3" name="Group 3"/>
          <p:cNvGrpSpPr/>
          <p:nvPr/>
        </p:nvGrpSpPr>
        <p:grpSpPr>
          <a:xfrm>
            <a:off x="2813494" y="1733866"/>
            <a:ext cx="12661012" cy="7524434"/>
            <a:chOff x="0" y="0"/>
            <a:chExt cx="7505546" cy="4460543"/>
          </a:xfrm>
        </p:grpSpPr>
        <p:sp>
          <p:nvSpPr>
            <p:cNvPr id="4" name="Freeform 4"/>
            <p:cNvSpPr/>
            <p:nvPr/>
          </p:nvSpPr>
          <p:spPr>
            <a:xfrm>
              <a:off x="0" y="0"/>
              <a:ext cx="7505546" cy="4460543"/>
            </a:xfrm>
            <a:custGeom>
              <a:avLst/>
              <a:gdLst/>
              <a:ahLst/>
              <a:cxnLst/>
              <a:rect l="l" t="t" r="r" b="b"/>
              <a:pathLst>
                <a:path w="7505546" h="4460543">
                  <a:moveTo>
                    <a:pt x="7381086" y="4460542"/>
                  </a:moveTo>
                  <a:lnTo>
                    <a:pt x="124460" y="4460542"/>
                  </a:lnTo>
                  <a:cubicBezTo>
                    <a:pt x="55880" y="4460542"/>
                    <a:pt x="0" y="4404663"/>
                    <a:pt x="0" y="4336083"/>
                  </a:cubicBezTo>
                  <a:lnTo>
                    <a:pt x="0" y="124460"/>
                  </a:lnTo>
                  <a:cubicBezTo>
                    <a:pt x="0" y="55880"/>
                    <a:pt x="55880" y="0"/>
                    <a:pt x="124460" y="0"/>
                  </a:cubicBezTo>
                  <a:lnTo>
                    <a:pt x="7381086" y="0"/>
                  </a:lnTo>
                  <a:cubicBezTo>
                    <a:pt x="7449666" y="0"/>
                    <a:pt x="7505546" y="55880"/>
                    <a:pt x="7505546" y="124460"/>
                  </a:cubicBezTo>
                  <a:lnTo>
                    <a:pt x="7505546" y="4336083"/>
                  </a:lnTo>
                  <a:cubicBezTo>
                    <a:pt x="7505546" y="4404663"/>
                    <a:pt x="7449666" y="4460543"/>
                    <a:pt x="7381086" y="4460543"/>
                  </a:cubicBezTo>
                  <a:close/>
                </a:path>
              </a:pathLst>
            </a:custGeom>
            <a:solidFill>
              <a:srgbClr val="FFFFFF"/>
            </a:solidFill>
          </p:spPr>
        </p:sp>
      </p:grpSp>
      <p:graphicFrame>
        <p:nvGraphicFramePr>
          <p:cNvPr id="8" name="Table 8">
            <a:extLst>
              <a:ext uri="{FF2B5EF4-FFF2-40B4-BE49-F238E27FC236}">
                <a16:creationId xmlns:a16="http://schemas.microsoft.com/office/drawing/2014/main" id="{DE1803F0-527F-4337-84FA-5E00FAA834DC}"/>
              </a:ext>
            </a:extLst>
          </p:cNvPr>
          <p:cNvGraphicFramePr>
            <a:graphicFrameLocks noGrp="1"/>
          </p:cNvGraphicFramePr>
          <p:nvPr>
            <p:extLst>
              <p:ext uri="{D42A27DB-BD31-4B8C-83A1-F6EECF244321}">
                <p14:modId xmlns:p14="http://schemas.microsoft.com/office/powerpoint/2010/main" val="3247996196"/>
              </p:ext>
            </p:extLst>
          </p:nvPr>
        </p:nvGraphicFramePr>
        <p:xfrm>
          <a:off x="4800600" y="2140027"/>
          <a:ext cx="7772400" cy="1854200"/>
        </p:xfrm>
        <a:graphic>
          <a:graphicData uri="http://schemas.openxmlformats.org/drawingml/2006/table">
            <a:tbl>
              <a:tblPr firstRow="1" bandRow="1">
                <a:tableStyleId>{5C22544A-7EE6-4342-B048-85BDC9FD1C3A}</a:tableStyleId>
              </a:tblPr>
              <a:tblGrid>
                <a:gridCol w="4115821">
                  <a:extLst>
                    <a:ext uri="{9D8B030D-6E8A-4147-A177-3AD203B41FA5}">
                      <a16:colId xmlns:a16="http://schemas.microsoft.com/office/drawing/2014/main" val="869236048"/>
                    </a:ext>
                  </a:extLst>
                </a:gridCol>
                <a:gridCol w="3656579">
                  <a:extLst>
                    <a:ext uri="{9D8B030D-6E8A-4147-A177-3AD203B41FA5}">
                      <a16:colId xmlns:a16="http://schemas.microsoft.com/office/drawing/2014/main" val="521163236"/>
                    </a:ext>
                  </a:extLst>
                </a:gridCol>
              </a:tblGrid>
              <a:tr h="370840">
                <a:tc>
                  <a:txBody>
                    <a:bodyPr/>
                    <a:lstStyle/>
                    <a:p>
                      <a:pPr algn="ctr"/>
                      <a:r>
                        <a:rPr lang="en-IN" b="1" dirty="0">
                          <a:solidFill>
                            <a:schemeClr val="bg1"/>
                          </a:solidFill>
                        </a:rPr>
                        <a:t>Genre</a:t>
                      </a:r>
                    </a:p>
                  </a:txBody>
                  <a:tcPr/>
                </a:tc>
                <a:tc>
                  <a:txBody>
                    <a:bodyPr/>
                    <a:lstStyle/>
                    <a:p>
                      <a:pPr algn="ctr"/>
                      <a:r>
                        <a:rPr lang="en-IN" dirty="0">
                          <a:solidFill>
                            <a:schemeClr val="bg1"/>
                          </a:solidFill>
                        </a:rPr>
                        <a:t>ID</a:t>
                      </a:r>
                    </a:p>
                  </a:txBody>
                  <a:tcPr/>
                </a:tc>
                <a:extLst>
                  <a:ext uri="{0D108BD9-81ED-4DB2-BD59-A6C34878D82A}">
                    <a16:rowId xmlns:a16="http://schemas.microsoft.com/office/drawing/2014/main" val="4107009892"/>
                  </a:ext>
                </a:extLst>
              </a:tr>
              <a:tr h="370840">
                <a:tc>
                  <a:txBody>
                    <a:bodyPr/>
                    <a:lstStyle/>
                    <a:p>
                      <a:pPr algn="ctr"/>
                      <a:r>
                        <a:rPr lang="en-IN" b="1" dirty="0">
                          <a:solidFill>
                            <a:schemeClr val="tx1"/>
                          </a:solidFill>
                        </a:rPr>
                        <a:t>Comic</a:t>
                      </a:r>
                    </a:p>
                  </a:txBody>
                  <a:tcPr/>
                </a:tc>
                <a:tc>
                  <a:txBody>
                    <a:bodyPr/>
                    <a:lstStyle/>
                    <a:p>
                      <a:pPr algn="ctr"/>
                      <a:r>
                        <a:rPr lang="en-IN" b="1" dirty="0">
                          <a:solidFill>
                            <a:schemeClr val="tx1"/>
                          </a:solidFill>
                        </a:rPr>
                        <a:t>0</a:t>
                      </a:r>
                    </a:p>
                  </a:txBody>
                  <a:tcPr/>
                </a:tc>
                <a:extLst>
                  <a:ext uri="{0D108BD9-81ED-4DB2-BD59-A6C34878D82A}">
                    <a16:rowId xmlns:a16="http://schemas.microsoft.com/office/drawing/2014/main" val="1116798070"/>
                  </a:ext>
                </a:extLst>
              </a:tr>
              <a:tr h="370840">
                <a:tc>
                  <a:txBody>
                    <a:bodyPr/>
                    <a:lstStyle/>
                    <a:p>
                      <a:pPr algn="ctr"/>
                      <a:r>
                        <a:rPr lang="en-IN" b="1" dirty="0">
                          <a:solidFill>
                            <a:schemeClr val="tx1"/>
                          </a:solidFill>
                        </a:rPr>
                        <a:t>Horror</a:t>
                      </a:r>
                    </a:p>
                  </a:txBody>
                  <a:tcPr/>
                </a:tc>
                <a:tc>
                  <a:txBody>
                    <a:bodyPr/>
                    <a:lstStyle/>
                    <a:p>
                      <a:pPr algn="ctr"/>
                      <a:r>
                        <a:rPr lang="en-IN" b="1" dirty="0">
                          <a:solidFill>
                            <a:schemeClr val="tx1"/>
                          </a:solidFill>
                        </a:rPr>
                        <a:t>1</a:t>
                      </a:r>
                    </a:p>
                  </a:txBody>
                  <a:tcPr/>
                </a:tc>
                <a:extLst>
                  <a:ext uri="{0D108BD9-81ED-4DB2-BD59-A6C34878D82A}">
                    <a16:rowId xmlns:a16="http://schemas.microsoft.com/office/drawing/2014/main" val="3792223079"/>
                  </a:ext>
                </a:extLst>
              </a:tr>
              <a:tr h="370840">
                <a:tc>
                  <a:txBody>
                    <a:bodyPr/>
                    <a:lstStyle/>
                    <a:p>
                      <a:pPr algn="ctr"/>
                      <a:r>
                        <a:rPr lang="en-IN" b="1" dirty="0">
                          <a:solidFill>
                            <a:schemeClr val="tx1"/>
                          </a:solidFill>
                        </a:rPr>
                        <a:t>Academic</a:t>
                      </a:r>
                    </a:p>
                  </a:txBody>
                  <a:tcPr/>
                </a:tc>
                <a:tc>
                  <a:txBody>
                    <a:bodyPr/>
                    <a:lstStyle/>
                    <a:p>
                      <a:pPr algn="ctr"/>
                      <a:r>
                        <a:rPr lang="en-IN" b="1" dirty="0">
                          <a:solidFill>
                            <a:schemeClr val="tx1"/>
                          </a:solidFill>
                        </a:rPr>
                        <a:t>2</a:t>
                      </a:r>
                    </a:p>
                  </a:txBody>
                  <a:tcPr/>
                </a:tc>
                <a:extLst>
                  <a:ext uri="{0D108BD9-81ED-4DB2-BD59-A6C34878D82A}">
                    <a16:rowId xmlns:a16="http://schemas.microsoft.com/office/drawing/2014/main" val="1881371372"/>
                  </a:ext>
                </a:extLst>
              </a:tr>
              <a:tr h="370840">
                <a:tc>
                  <a:txBody>
                    <a:bodyPr/>
                    <a:lstStyle/>
                    <a:p>
                      <a:pPr algn="ctr"/>
                      <a:r>
                        <a:rPr lang="en-IN" b="1" dirty="0">
                          <a:solidFill>
                            <a:schemeClr val="tx1"/>
                          </a:solidFill>
                        </a:rPr>
                        <a:t>History</a:t>
                      </a:r>
                    </a:p>
                  </a:txBody>
                  <a:tcPr/>
                </a:tc>
                <a:tc>
                  <a:txBody>
                    <a:bodyPr/>
                    <a:lstStyle/>
                    <a:p>
                      <a:pPr algn="ctr"/>
                      <a:r>
                        <a:rPr lang="en-IN" b="1" dirty="0">
                          <a:solidFill>
                            <a:schemeClr val="tx1"/>
                          </a:solidFill>
                        </a:rPr>
                        <a:t>3</a:t>
                      </a:r>
                    </a:p>
                  </a:txBody>
                  <a:tcPr/>
                </a:tc>
                <a:extLst>
                  <a:ext uri="{0D108BD9-81ED-4DB2-BD59-A6C34878D82A}">
                    <a16:rowId xmlns:a16="http://schemas.microsoft.com/office/drawing/2014/main" val="1575083050"/>
                  </a:ext>
                </a:extLst>
              </a:tr>
            </a:tbl>
          </a:graphicData>
        </a:graphic>
      </p:graphicFrame>
      <p:graphicFrame>
        <p:nvGraphicFramePr>
          <p:cNvPr id="10" name="Table 10">
            <a:extLst>
              <a:ext uri="{FF2B5EF4-FFF2-40B4-BE49-F238E27FC236}">
                <a16:creationId xmlns:a16="http://schemas.microsoft.com/office/drawing/2014/main" id="{9D3E8577-A440-4C2D-949C-51ADEABEA9DC}"/>
              </a:ext>
            </a:extLst>
          </p:cNvPr>
          <p:cNvGraphicFramePr>
            <a:graphicFrameLocks noGrp="1"/>
          </p:cNvGraphicFramePr>
          <p:nvPr>
            <p:extLst>
              <p:ext uri="{D42A27DB-BD31-4B8C-83A1-F6EECF244321}">
                <p14:modId xmlns:p14="http://schemas.microsoft.com/office/powerpoint/2010/main" val="3535528534"/>
              </p:ext>
            </p:extLst>
          </p:nvPr>
        </p:nvGraphicFramePr>
        <p:xfrm>
          <a:off x="3048000" y="4673363"/>
          <a:ext cx="12192000" cy="4165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65326077"/>
                    </a:ext>
                  </a:extLst>
                </a:gridCol>
                <a:gridCol w="1752600">
                  <a:extLst>
                    <a:ext uri="{9D8B030D-6E8A-4147-A177-3AD203B41FA5}">
                      <a16:colId xmlns:a16="http://schemas.microsoft.com/office/drawing/2014/main" val="1684600286"/>
                    </a:ext>
                  </a:extLst>
                </a:gridCol>
                <a:gridCol w="1752600">
                  <a:extLst>
                    <a:ext uri="{9D8B030D-6E8A-4147-A177-3AD203B41FA5}">
                      <a16:colId xmlns:a16="http://schemas.microsoft.com/office/drawing/2014/main" val="340463589"/>
                    </a:ext>
                  </a:extLst>
                </a:gridCol>
                <a:gridCol w="1879600">
                  <a:extLst>
                    <a:ext uri="{9D8B030D-6E8A-4147-A177-3AD203B41FA5}">
                      <a16:colId xmlns:a16="http://schemas.microsoft.com/office/drawing/2014/main" val="1063324010"/>
                    </a:ext>
                  </a:extLst>
                </a:gridCol>
                <a:gridCol w="1879600">
                  <a:extLst>
                    <a:ext uri="{9D8B030D-6E8A-4147-A177-3AD203B41FA5}">
                      <a16:colId xmlns:a16="http://schemas.microsoft.com/office/drawing/2014/main" val="1550151586"/>
                    </a:ext>
                  </a:extLst>
                </a:gridCol>
                <a:gridCol w="1879600">
                  <a:extLst>
                    <a:ext uri="{9D8B030D-6E8A-4147-A177-3AD203B41FA5}">
                      <a16:colId xmlns:a16="http://schemas.microsoft.com/office/drawing/2014/main" val="1590464881"/>
                    </a:ext>
                  </a:extLst>
                </a:gridCol>
              </a:tblGrid>
              <a:tr h="370840">
                <a:tc>
                  <a:txBody>
                    <a:bodyPr/>
                    <a:lstStyle/>
                    <a:p>
                      <a:pPr algn="ctr"/>
                      <a:r>
                        <a:rPr lang="en-IN" b="1" dirty="0">
                          <a:solidFill>
                            <a:schemeClr val="bg1"/>
                          </a:solidFill>
                        </a:rPr>
                        <a:t>Book Name</a:t>
                      </a:r>
                    </a:p>
                  </a:txBody>
                  <a:tcPr/>
                </a:tc>
                <a:tc>
                  <a:txBody>
                    <a:bodyPr/>
                    <a:lstStyle/>
                    <a:p>
                      <a:pPr algn="ctr"/>
                      <a:r>
                        <a:rPr lang="en-IN" b="1" dirty="0">
                          <a:solidFill>
                            <a:schemeClr val="bg1"/>
                          </a:solidFill>
                        </a:rPr>
                        <a:t>Genre ID</a:t>
                      </a:r>
                    </a:p>
                  </a:txBody>
                  <a:tcPr/>
                </a:tc>
                <a:tc>
                  <a:txBody>
                    <a:bodyPr/>
                    <a:lstStyle/>
                    <a:p>
                      <a:pPr algn="ctr"/>
                      <a:r>
                        <a:rPr lang="en-IN" b="1" dirty="0">
                          <a:solidFill>
                            <a:schemeClr val="bg1"/>
                          </a:solidFill>
                        </a:rPr>
                        <a:t>Book ID</a:t>
                      </a:r>
                    </a:p>
                  </a:txBody>
                  <a:tcPr/>
                </a:tc>
                <a:tc>
                  <a:txBody>
                    <a:bodyPr/>
                    <a:lstStyle/>
                    <a:p>
                      <a:pPr algn="ctr"/>
                      <a:r>
                        <a:rPr lang="en-IN" b="1" dirty="0">
                          <a:solidFill>
                            <a:schemeClr val="bg1"/>
                          </a:solidFill>
                        </a:rPr>
                        <a:t>Serial ID</a:t>
                      </a:r>
                    </a:p>
                  </a:txBody>
                  <a:tcPr/>
                </a:tc>
                <a:tc>
                  <a:txBody>
                    <a:bodyPr/>
                    <a:lstStyle/>
                    <a:p>
                      <a:pPr algn="ctr"/>
                      <a:r>
                        <a:rPr lang="en-IN" b="1" dirty="0">
                          <a:solidFill>
                            <a:schemeClr val="bg1"/>
                          </a:solidFill>
                        </a:rPr>
                        <a:t>Price</a:t>
                      </a:r>
                    </a:p>
                  </a:txBody>
                  <a:tcPr/>
                </a:tc>
                <a:tc>
                  <a:txBody>
                    <a:bodyPr/>
                    <a:lstStyle/>
                    <a:p>
                      <a:pPr algn="ctr"/>
                      <a:r>
                        <a:rPr lang="en-IN" b="1" dirty="0">
                          <a:solidFill>
                            <a:schemeClr val="bg1"/>
                          </a:solidFill>
                        </a:rPr>
                        <a:t>Qty</a:t>
                      </a:r>
                    </a:p>
                  </a:txBody>
                  <a:tcPr/>
                </a:tc>
                <a:extLst>
                  <a:ext uri="{0D108BD9-81ED-4DB2-BD59-A6C34878D82A}">
                    <a16:rowId xmlns:a16="http://schemas.microsoft.com/office/drawing/2014/main" val="3141519147"/>
                  </a:ext>
                </a:extLst>
              </a:tr>
              <a:tr h="370840">
                <a:tc>
                  <a:txBody>
                    <a:bodyPr/>
                    <a:lstStyle/>
                    <a:p>
                      <a:pPr algn="ctr"/>
                      <a:r>
                        <a:rPr lang="en-IN" b="1" dirty="0">
                          <a:solidFill>
                            <a:schemeClr val="tx1"/>
                          </a:solidFill>
                        </a:rPr>
                        <a:t>Geronimo Stilton: Beginning</a:t>
                      </a:r>
                    </a:p>
                  </a:txBody>
                  <a:tcPr/>
                </a:tc>
                <a:tc>
                  <a:txBody>
                    <a:bodyPr/>
                    <a:lstStyle/>
                    <a:p>
                      <a:pPr algn="ctr"/>
                      <a:r>
                        <a:rPr lang="en-IN" b="1" dirty="0">
                          <a:solidFill>
                            <a:schemeClr val="tx1"/>
                          </a:solidFill>
                        </a:rPr>
                        <a:t>0</a:t>
                      </a:r>
                    </a:p>
                  </a:txBody>
                  <a:tcPr/>
                </a:tc>
                <a:tc>
                  <a:txBody>
                    <a:bodyPr/>
                    <a:lstStyle/>
                    <a:p>
                      <a:pPr algn="ctr"/>
                      <a:r>
                        <a:rPr lang="en-IN" b="1" dirty="0">
                          <a:solidFill>
                            <a:schemeClr val="tx1"/>
                          </a:solidFill>
                        </a:rPr>
                        <a:t>1001</a:t>
                      </a:r>
                    </a:p>
                  </a:txBody>
                  <a:tcPr/>
                </a:tc>
                <a:tc>
                  <a:txBody>
                    <a:bodyPr/>
                    <a:lstStyle/>
                    <a:p>
                      <a:pPr algn="ctr"/>
                      <a:r>
                        <a:rPr lang="en-IN" b="1" dirty="0">
                          <a:solidFill>
                            <a:schemeClr val="tx1"/>
                          </a:solidFill>
                        </a:rPr>
                        <a:t>101</a:t>
                      </a:r>
                    </a:p>
                  </a:txBody>
                  <a:tcPr/>
                </a:tc>
                <a:tc>
                  <a:txBody>
                    <a:bodyPr/>
                    <a:lstStyle/>
                    <a:p>
                      <a:pPr algn="ctr"/>
                      <a:r>
                        <a:rPr lang="en-IN" b="1" dirty="0">
                          <a:solidFill>
                            <a:schemeClr val="tx1"/>
                          </a:solidFill>
                        </a:rPr>
                        <a:t>350</a:t>
                      </a:r>
                    </a:p>
                  </a:txBody>
                  <a:tcPr/>
                </a:tc>
                <a:tc>
                  <a:txBody>
                    <a:bodyPr/>
                    <a:lstStyle/>
                    <a:p>
                      <a:pPr algn="ctr"/>
                      <a:r>
                        <a:rPr lang="en-IN" b="1" dirty="0">
                          <a:solidFill>
                            <a:schemeClr val="tx1"/>
                          </a:solidFill>
                        </a:rPr>
                        <a:t>20</a:t>
                      </a:r>
                    </a:p>
                  </a:txBody>
                  <a:tcPr/>
                </a:tc>
                <a:extLst>
                  <a:ext uri="{0D108BD9-81ED-4DB2-BD59-A6C34878D82A}">
                    <a16:rowId xmlns:a16="http://schemas.microsoft.com/office/drawing/2014/main" val="1855208257"/>
                  </a:ext>
                </a:extLst>
              </a:tr>
              <a:tr h="370840">
                <a:tc>
                  <a:txBody>
                    <a:bodyPr/>
                    <a:lstStyle/>
                    <a:p>
                      <a:pPr algn="ctr"/>
                      <a:r>
                        <a:rPr lang="en-IN" b="1" dirty="0">
                          <a:solidFill>
                            <a:schemeClr val="tx1"/>
                          </a:solidFill>
                        </a:rPr>
                        <a:t>Discovery of India</a:t>
                      </a:r>
                    </a:p>
                  </a:txBody>
                  <a:tcPr/>
                </a:tc>
                <a:tc>
                  <a:txBody>
                    <a:bodyPr/>
                    <a:lstStyle/>
                    <a:p>
                      <a:pPr algn="ctr"/>
                      <a:r>
                        <a:rPr lang="en-IN" b="1" dirty="0">
                          <a:solidFill>
                            <a:schemeClr val="tx1"/>
                          </a:solidFill>
                        </a:rPr>
                        <a:t>3</a:t>
                      </a:r>
                    </a:p>
                  </a:txBody>
                  <a:tcPr/>
                </a:tc>
                <a:tc>
                  <a:txBody>
                    <a:bodyPr/>
                    <a:lstStyle/>
                    <a:p>
                      <a:pPr algn="ctr"/>
                      <a:r>
                        <a:rPr lang="en-IN" b="1" dirty="0">
                          <a:solidFill>
                            <a:schemeClr val="tx1"/>
                          </a:solidFill>
                        </a:rPr>
                        <a:t>1002</a:t>
                      </a:r>
                    </a:p>
                  </a:txBody>
                  <a:tcPr/>
                </a:tc>
                <a:tc>
                  <a:txBody>
                    <a:bodyPr/>
                    <a:lstStyle/>
                    <a:p>
                      <a:pPr algn="ctr"/>
                      <a:r>
                        <a:rPr lang="en-IN" b="1" dirty="0">
                          <a:solidFill>
                            <a:schemeClr val="tx1"/>
                          </a:solidFill>
                        </a:rPr>
                        <a:t>NULL</a:t>
                      </a:r>
                    </a:p>
                  </a:txBody>
                  <a:tcPr/>
                </a:tc>
                <a:tc>
                  <a:txBody>
                    <a:bodyPr/>
                    <a:lstStyle/>
                    <a:p>
                      <a:pPr algn="ctr"/>
                      <a:r>
                        <a:rPr lang="en-IN" b="1" dirty="0">
                          <a:solidFill>
                            <a:schemeClr val="tx1"/>
                          </a:solidFill>
                        </a:rPr>
                        <a:t>300</a:t>
                      </a:r>
                    </a:p>
                  </a:txBody>
                  <a:tcPr/>
                </a:tc>
                <a:tc>
                  <a:txBody>
                    <a:bodyPr/>
                    <a:lstStyle/>
                    <a:p>
                      <a:pPr algn="ctr"/>
                      <a:r>
                        <a:rPr lang="en-IN" b="1" dirty="0">
                          <a:solidFill>
                            <a:schemeClr val="tx1"/>
                          </a:solidFill>
                        </a:rPr>
                        <a:t>50</a:t>
                      </a:r>
                    </a:p>
                  </a:txBody>
                  <a:tcPr/>
                </a:tc>
                <a:extLst>
                  <a:ext uri="{0D108BD9-81ED-4DB2-BD59-A6C34878D82A}">
                    <a16:rowId xmlns:a16="http://schemas.microsoft.com/office/drawing/2014/main" val="1644651421"/>
                  </a:ext>
                </a:extLst>
              </a:tr>
              <a:tr h="370840">
                <a:tc>
                  <a:txBody>
                    <a:bodyPr/>
                    <a:lstStyle/>
                    <a:p>
                      <a:pPr algn="ctr"/>
                      <a:r>
                        <a:rPr lang="en-US" sz="1800" dirty="0">
                          <a:solidFill>
                            <a:srgbClr val="000000"/>
                          </a:solidFill>
                          <a:latin typeface="Open Sans Light Bold"/>
                        </a:rPr>
                        <a:t>Geronimo Stilton: Rumble in the Jungle</a:t>
                      </a:r>
                      <a:endParaRPr lang="en-IN" b="1" dirty="0">
                        <a:solidFill>
                          <a:schemeClr val="tx1"/>
                        </a:solidFill>
                      </a:endParaRPr>
                    </a:p>
                  </a:txBody>
                  <a:tcPr/>
                </a:tc>
                <a:tc>
                  <a:txBody>
                    <a:bodyPr/>
                    <a:lstStyle/>
                    <a:p>
                      <a:pPr algn="ctr"/>
                      <a:r>
                        <a:rPr lang="en-IN" b="1" dirty="0">
                          <a:solidFill>
                            <a:schemeClr val="tx1"/>
                          </a:solidFill>
                        </a:rPr>
                        <a:t>0</a:t>
                      </a:r>
                    </a:p>
                  </a:txBody>
                  <a:tcPr/>
                </a:tc>
                <a:tc>
                  <a:txBody>
                    <a:bodyPr/>
                    <a:lstStyle/>
                    <a:p>
                      <a:pPr algn="ctr"/>
                      <a:r>
                        <a:rPr lang="en-IN" b="1" dirty="0">
                          <a:solidFill>
                            <a:schemeClr val="tx1"/>
                          </a:solidFill>
                        </a:rPr>
                        <a:t>1003</a:t>
                      </a:r>
                    </a:p>
                  </a:txBody>
                  <a:tcPr/>
                </a:tc>
                <a:tc>
                  <a:txBody>
                    <a:bodyPr/>
                    <a:lstStyle/>
                    <a:p>
                      <a:pPr algn="ctr"/>
                      <a:r>
                        <a:rPr lang="en-IN" b="1" dirty="0">
                          <a:solidFill>
                            <a:schemeClr val="tx1"/>
                          </a:solidFill>
                        </a:rPr>
                        <a:t>102</a:t>
                      </a:r>
                    </a:p>
                  </a:txBody>
                  <a:tcPr/>
                </a:tc>
                <a:tc>
                  <a:txBody>
                    <a:bodyPr/>
                    <a:lstStyle/>
                    <a:p>
                      <a:pPr algn="ctr"/>
                      <a:r>
                        <a:rPr lang="en-IN" b="1" dirty="0">
                          <a:solidFill>
                            <a:schemeClr val="tx1"/>
                          </a:solidFill>
                        </a:rPr>
                        <a:t>350</a:t>
                      </a:r>
                    </a:p>
                  </a:txBody>
                  <a:tcPr/>
                </a:tc>
                <a:tc>
                  <a:txBody>
                    <a:bodyPr/>
                    <a:lstStyle/>
                    <a:p>
                      <a:pPr algn="ctr"/>
                      <a:r>
                        <a:rPr lang="en-IN" b="1" dirty="0">
                          <a:solidFill>
                            <a:schemeClr val="tx1"/>
                          </a:solidFill>
                        </a:rPr>
                        <a:t>30</a:t>
                      </a:r>
                    </a:p>
                  </a:txBody>
                  <a:tcPr/>
                </a:tc>
                <a:extLst>
                  <a:ext uri="{0D108BD9-81ED-4DB2-BD59-A6C34878D82A}">
                    <a16:rowId xmlns:a16="http://schemas.microsoft.com/office/drawing/2014/main" val="3513806498"/>
                  </a:ext>
                </a:extLst>
              </a:tr>
              <a:tr h="370840">
                <a:tc>
                  <a:txBody>
                    <a:bodyPr/>
                    <a:lstStyle/>
                    <a:p>
                      <a:pPr algn="ctr"/>
                      <a:r>
                        <a:rPr lang="en-IN" b="1" dirty="0">
                          <a:solidFill>
                            <a:schemeClr val="tx1"/>
                          </a:solidFill>
                        </a:rPr>
                        <a:t>IT</a:t>
                      </a:r>
                    </a:p>
                  </a:txBody>
                  <a:tcPr/>
                </a:tc>
                <a:tc>
                  <a:txBody>
                    <a:bodyPr/>
                    <a:lstStyle/>
                    <a:p>
                      <a:pPr algn="ctr"/>
                      <a:r>
                        <a:rPr lang="en-IN" b="1" dirty="0">
                          <a:solidFill>
                            <a:schemeClr val="tx1"/>
                          </a:solidFill>
                        </a:rPr>
                        <a:t>1</a:t>
                      </a:r>
                    </a:p>
                  </a:txBody>
                  <a:tcPr/>
                </a:tc>
                <a:tc>
                  <a:txBody>
                    <a:bodyPr/>
                    <a:lstStyle/>
                    <a:p>
                      <a:pPr algn="ctr"/>
                      <a:r>
                        <a:rPr lang="en-IN" b="1" dirty="0">
                          <a:solidFill>
                            <a:schemeClr val="tx1"/>
                          </a:solidFill>
                        </a:rPr>
                        <a:t>1004</a:t>
                      </a:r>
                    </a:p>
                  </a:txBody>
                  <a:tcPr/>
                </a:tc>
                <a:tc>
                  <a:txBody>
                    <a:bodyPr/>
                    <a:lstStyle/>
                    <a:p>
                      <a:pPr algn="ctr"/>
                      <a:r>
                        <a:rPr lang="en-IN" b="1" dirty="0">
                          <a:solidFill>
                            <a:schemeClr val="tx1"/>
                          </a:solidFill>
                        </a:rPr>
                        <a:t>NULL</a:t>
                      </a:r>
                    </a:p>
                  </a:txBody>
                  <a:tcPr/>
                </a:tc>
                <a:tc>
                  <a:txBody>
                    <a:bodyPr/>
                    <a:lstStyle/>
                    <a:p>
                      <a:pPr algn="ctr"/>
                      <a:r>
                        <a:rPr lang="en-IN" b="1" dirty="0">
                          <a:solidFill>
                            <a:schemeClr val="tx1"/>
                          </a:solidFill>
                        </a:rPr>
                        <a:t>300</a:t>
                      </a:r>
                    </a:p>
                  </a:txBody>
                  <a:tcPr/>
                </a:tc>
                <a:tc>
                  <a:txBody>
                    <a:bodyPr/>
                    <a:lstStyle/>
                    <a:p>
                      <a:pPr algn="ctr"/>
                      <a:r>
                        <a:rPr lang="en-IN" b="1" dirty="0">
                          <a:solidFill>
                            <a:schemeClr val="tx1"/>
                          </a:solidFill>
                        </a:rPr>
                        <a:t>0</a:t>
                      </a:r>
                    </a:p>
                  </a:txBody>
                  <a:tcPr/>
                </a:tc>
                <a:extLst>
                  <a:ext uri="{0D108BD9-81ED-4DB2-BD59-A6C34878D82A}">
                    <a16:rowId xmlns:a16="http://schemas.microsoft.com/office/drawing/2014/main" val="3330155142"/>
                  </a:ext>
                </a:extLst>
              </a:tr>
              <a:tr h="370840">
                <a:tc>
                  <a:txBody>
                    <a:bodyPr/>
                    <a:lstStyle/>
                    <a:p>
                      <a:pPr algn="ctr"/>
                      <a:r>
                        <a:rPr lang="en-US" sz="2000" dirty="0">
                          <a:solidFill>
                            <a:srgbClr val="000000"/>
                          </a:solidFill>
                          <a:latin typeface="Open Sans Light Bold"/>
                        </a:rPr>
                        <a:t>CS with Python By </a:t>
                      </a:r>
                      <a:r>
                        <a:rPr lang="en-US" sz="2000" dirty="0" err="1">
                          <a:solidFill>
                            <a:srgbClr val="000000"/>
                          </a:solidFill>
                          <a:latin typeface="Open Sans Light Bold"/>
                        </a:rPr>
                        <a:t>Sumita</a:t>
                      </a:r>
                      <a:r>
                        <a:rPr lang="en-US" sz="2000" dirty="0">
                          <a:solidFill>
                            <a:srgbClr val="000000"/>
                          </a:solidFill>
                          <a:latin typeface="Open Sans Light Bold"/>
                        </a:rPr>
                        <a:t> Arora XI</a:t>
                      </a:r>
                      <a:endParaRPr lang="en-IN" b="1" dirty="0">
                        <a:solidFill>
                          <a:schemeClr val="tx1"/>
                        </a:solidFill>
                      </a:endParaRPr>
                    </a:p>
                  </a:txBody>
                  <a:tcPr/>
                </a:tc>
                <a:tc>
                  <a:txBody>
                    <a:bodyPr/>
                    <a:lstStyle/>
                    <a:p>
                      <a:pPr algn="ctr"/>
                      <a:r>
                        <a:rPr lang="en-IN" b="1" dirty="0">
                          <a:solidFill>
                            <a:schemeClr val="tx1"/>
                          </a:solidFill>
                        </a:rPr>
                        <a:t>2</a:t>
                      </a:r>
                    </a:p>
                  </a:txBody>
                  <a:tcPr/>
                </a:tc>
                <a:tc>
                  <a:txBody>
                    <a:bodyPr/>
                    <a:lstStyle/>
                    <a:p>
                      <a:pPr algn="ctr"/>
                      <a:r>
                        <a:rPr lang="en-IN" b="1" dirty="0">
                          <a:solidFill>
                            <a:schemeClr val="tx1"/>
                          </a:solidFill>
                        </a:rPr>
                        <a:t>1005</a:t>
                      </a:r>
                    </a:p>
                  </a:txBody>
                  <a:tcPr/>
                </a:tc>
                <a:tc>
                  <a:txBody>
                    <a:bodyPr/>
                    <a:lstStyle/>
                    <a:p>
                      <a:pPr algn="ctr"/>
                      <a:r>
                        <a:rPr lang="en-IN" b="1" dirty="0">
                          <a:solidFill>
                            <a:schemeClr val="tx1"/>
                          </a:solidFill>
                        </a:rPr>
                        <a:t>51</a:t>
                      </a:r>
                    </a:p>
                  </a:txBody>
                  <a:tcPr/>
                </a:tc>
                <a:tc>
                  <a:txBody>
                    <a:bodyPr/>
                    <a:lstStyle/>
                    <a:p>
                      <a:pPr algn="ctr"/>
                      <a:r>
                        <a:rPr lang="en-IN" b="1" dirty="0">
                          <a:solidFill>
                            <a:schemeClr val="tx1"/>
                          </a:solidFill>
                        </a:rPr>
                        <a:t>400</a:t>
                      </a:r>
                    </a:p>
                  </a:txBody>
                  <a:tcPr/>
                </a:tc>
                <a:tc>
                  <a:txBody>
                    <a:bodyPr/>
                    <a:lstStyle/>
                    <a:p>
                      <a:pPr algn="ctr"/>
                      <a:r>
                        <a:rPr lang="en-IN" b="1" dirty="0">
                          <a:solidFill>
                            <a:schemeClr val="tx1"/>
                          </a:solidFill>
                        </a:rPr>
                        <a:t>20</a:t>
                      </a:r>
                    </a:p>
                  </a:txBody>
                  <a:tcPr/>
                </a:tc>
                <a:extLst>
                  <a:ext uri="{0D108BD9-81ED-4DB2-BD59-A6C34878D82A}">
                    <a16:rowId xmlns:a16="http://schemas.microsoft.com/office/drawing/2014/main" val="1441415124"/>
                  </a:ext>
                </a:extLst>
              </a:tr>
              <a:tr h="370840">
                <a:tc>
                  <a:txBody>
                    <a:bodyPr/>
                    <a:lstStyle/>
                    <a:p>
                      <a:pPr algn="ctr"/>
                      <a:r>
                        <a:rPr lang="en-US" sz="2000" dirty="0">
                          <a:solidFill>
                            <a:srgbClr val="000000"/>
                          </a:solidFill>
                          <a:latin typeface="Open Sans Light Bold"/>
                        </a:rPr>
                        <a:t>CS with Python By </a:t>
                      </a:r>
                      <a:r>
                        <a:rPr lang="en-US" sz="2000" dirty="0" err="1">
                          <a:solidFill>
                            <a:srgbClr val="000000"/>
                          </a:solidFill>
                          <a:latin typeface="Open Sans Light Bold"/>
                        </a:rPr>
                        <a:t>Sumita</a:t>
                      </a:r>
                      <a:r>
                        <a:rPr lang="en-US" sz="2000" dirty="0">
                          <a:solidFill>
                            <a:srgbClr val="000000"/>
                          </a:solidFill>
                          <a:latin typeface="Open Sans Light Bold"/>
                        </a:rPr>
                        <a:t> Arora XII</a:t>
                      </a:r>
                      <a:endParaRPr lang="en-IN" b="1" dirty="0">
                        <a:solidFill>
                          <a:schemeClr val="tx1"/>
                        </a:solidFill>
                      </a:endParaRPr>
                    </a:p>
                  </a:txBody>
                  <a:tcPr/>
                </a:tc>
                <a:tc>
                  <a:txBody>
                    <a:bodyPr/>
                    <a:lstStyle/>
                    <a:p>
                      <a:pPr algn="ctr"/>
                      <a:r>
                        <a:rPr lang="en-IN" b="1" dirty="0">
                          <a:solidFill>
                            <a:schemeClr val="tx1"/>
                          </a:solidFill>
                        </a:rPr>
                        <a:t>2</a:t>
                      </a:r>
                    </a:p>
                  </a:txBody>
                  <a:tcPr/>
                </a:tc>
                <a:tc>
                  <a:txBody>
                    <a:bodyPr/>
                    <a:lstStyle/>
                    <a:p>
                      <a:pPr algn="ctr"/>
                      <a:r>
                        <a:rPr lang="en-IN" b="1" dirty="0">
                          <a:solidFill>
                            <a:schemeClr val="tx1"/>
                          </a:solidFill>
                        </a:rPr>
                        <a:t>1006</a:t>
                      </a:r>
                    </a:p>
                  </a:txBody>
                  <a:tcPr/>
                </a:tc>
                <a:tc>
                  <a:txBody>
                    <a:bodyPr/>
                    <a:lstStyle/>
                    <a:p>
                      <a:pPr algn="ctr"/>
                      <a:r>
                        <a:rPr lang="en-IN" b="1" dirty="0">
                          <a:solidFill>
                            <a:schemeClr val="tx1"/>
                          </a:solidFill>
                        </a:rPr>
                        <a:t>52</a:t>
                      </a:r>
                    </a:p>
                  </a:txBody>
                  <a:tcPr/>
                </a:tc>
                <a:tc>
                  <a:txBody>
                    <a:bodyPr/>
                    <a:lstStyle/>
                    <a:p>
                      <a:pPr algn="ctr"/>
                      <a:r>
                        <a:rPr lang="en-IN" b="1" dirty="0">
                          <a:solidFill>
                            <a:schemeClr val="tx1"/>
                          </a:solidFill>
                        </a:rPr>
                        <a:t>400</a:t>
                      </a:r>
                    </a:p>
                  </a:txBody>
                  <a:tcPr/>
                </a:tc>
                <a:tc>
                  <a:txBody>
                    <a:bodyPr/>
                    <a:lstStyle/>
                    <a:p>
                      <a:pPr algn="ctr"/>
                      <a:r>
                        <a:rPr lang="en-IN" b="1" dirty="0">
                          <a:solidFill>
                            <a:schemeClr val="tx1"/>
                          </a:solidFill>
                        </a:rPr>
                        <a:t>30</a:t>
                      </a:r>
                    </a:p>
                  </a:txBody>
                  <a:tcPr/>
                </a:tc>
                <a:extLst>
                  <a:ext uri="{0D108BD9-81ED-4DB2-BD59-A6C34878D82A}">
                    <a16:rowId xmlns:a16="http://schemas.microsoft.com/office/drawing/2014/main" val="796412653"/>
                  </a:ext>
                </a:extLst>
              </a:tr>
              <a:tr h="370840">
                <a:tc>
                  <a:txBody>
                    <a:bodyPr/>
                    <a:lstStyle/>
                    <a:p>
                      <a:pPr algn="ctr"/>
                      <a:r>
                        <a:rPr lang="en-IN" b="1" dirty="0">
                          <a:solidFill>
                            <a:schemeClr val="tx1"/>
                          </a:solidFill>
                        </a:rPr>
                        <a:t>JEE Prep Book for Class XI Physics</a:t>
                      </a:r>
                    </a:p>
                  </a:txBody>
                  <a:tcPr/>
                </a:tc>
                <a:tc>
                  <a:txBody>
                    <a:bodyPr/>
                    <a:lstStyle/>
                    <a:p>
                      <a:pPr algn="ctr"/>
                      <a:r>
                        <a:rPr lang="en-IN" b="1" dirty="0">
                          <a:solidFill>
                            <a:schemeClr val="tx1"/>
                          </a:solidFill>
                        </a:rPr>
                        <a:t>2</a:t>
                      </a:r>
                    </a:p>
                  </a:txBody>
                  <a:tcPr/>
                </a:tc>
                <a:tc>
                  <a:txBody>
                    <a:bodyPr/>
                    <a:lstStyle/>
                    <a:p>
                      <a:pPr algn="ctr"/>
                      <a:r>
                        <a:rPr lang="en-IN" b="1" dirty="0">
                          <a:solidFill>
                            <a:schemeClr val="tx1"/>
                          </a:solidFill>
                        </a:rPr>
                        <a:t>1007</a:t>
                      </a:r>
                    </a:p>
                  </a:txBody>
                  <a:tcPr/>
                </a:tc>
                <a:tc>
                  <a:txBody>
                    <a:bodyPr/>
                    <a:lstStyle/>
                    <a:p>
                      <a:pPr algn="ctr"/>
                      <a:r>
                        <a:rPr lang="en-IN" b="1" dirty="0">
                          <a:solidFill>
                            <a:schemeClr val="tx1"/>
                          </a:solidFill>
                        </a:rPr>
                        <a:t>151</a:t>
                      </a:r>
                    </a:p>
                  </a:txBody>
                  <a:tcPr/>
                </a:tc>
                <a:tc>
                  <a:txBody>
                    <a:bodyPr/>
                    <a:lstStyle/>
                    <a:p>
                      <a:pPr algn="ctr"/>
                      <a:r>
                        <a:rPr lang="en-IN" b="1" dirty="0">
                          <a:solidFill>
                            <a:schemeClr val="tx1"/>
                          </a:solidFill>
                        </a:rPr>
                        <a:t>370</a:t>
                      </a:r>
                    </a:p>
                  </a:txBody>
                  <a:tcPr/>
                </a:tc>
                <a:tc>
                  <a:txBody>
                    <a:bodyPr/>
                    <a:lstStyle/>
                    <a:p>
                      <a:pPr algn="ctr"/>
                      <a:r>
                        <a:rPr lang="en-IN" b="1" dirty="0">
                          <a:solidFill>
                            <a:schemeClr val="tx1"/>
                          </a:solidFill>
                        </a:rPr>
                        <a:t>15</a:t>
                      </a:r>
                    </a:p>
                  </a:txBody>
                  <a:tcPr/>
                </a:tc>
                <a:extLst>
                  <a:ext uri="{0D108BD9-81ED-4DB2-BD59-A6C34878D82A}">
                    <a16:rowId xmlns:a16="http://schemas.microsoft.com/office/drawing/2014/main" val="400635520"/>
                  </a:ext>
                </a:extLst>
              </a:tr>
            </a:tbl>
          </a:graphicData>
        </a:graphic>
      </p:graphicFrame>
    </p:spTree>
    <p:extLst>
      <p:ext uri="{BB962C8B-B14F-4D97-AF65-F5344CB8AC3E}">
        <p14:creationId xmlns:p14="http://schemas.microsoft.com/office/powerpoint/2010/main" val="40822189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1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rcRect t="7320" b="7320"/>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3179405"/>
            <a:ext cx="7959959" cy="7959959"/>
          </a:xfrm>
          <a:prstGeom prst="rect">
            <a:avLst/>
          </a:prstGeom>
        </p:spPr>
      </p:pic>
      <p:pic>
        <p:nvPicPr>
          <p:cNvPr id="3" name="Picture 3"/>
          <p:cNvPicPr>
            <a:picLocks noChangeAspect="1"/>
          </p:cNvPicPr>
          <p:nvPr/>
        </p:nvPicPr>
        <p:blipFill>
          <a:blip r:embed="rId4"/>
          <a:srcRect/>
          <a:stretch>
            <a:fillRect/>
          </a:stretch>
        </p:blipFill>
        <p:spPr>
          <a:xfrm>
            <a:off x="4345372" y="5143500"/>
            <a:ext cx="8577416" cy="477518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21144" y="3657600"/>
            <a:ext cx="2093410" cy="1792482"/>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4357024" y="3657600"/>
            <a:ext cx="2093410" cy="1792482"/>
          </a:xfrm>
          <a:prstGeom prst="rect">
            <a:avLst/>
          </a:prstGeom>
        </p:spPr>
      </p:pic>
      <p:sp>
        <p:nvSpPr>
          <p:cNvPr id="6" name="TextBox 6"/>
          <p:cNvSpPr txBox="1"/>
          <p:nvPr/>
        </p:nvSpPr>
        <p:spPr>
          <a:xfrm>
            <a:off x="6740194" y="4352906"/>
            <a:ext cx="2093410" cy="257174"/>
          </a:xfrm>
          <a:prstGeom prst="rect">
            <a:avLst/>
          </a:prstGeom>
        </p:spPr>
        <p:txBody>
          <a:bodyPr lIns="0" tIns="0" rIns="0" bIns="0" rtlCol="0" anchor="t">
            <a:spAutoFit/>
          </a:bodyPr>
          <a:lstStyle/>
          <a:p>
            <a:pPr algn="ctr">
              <a:lnSpc>
                <a:spcPts val="2100"/>
              </a:lnSpc>
            </a:pPr>
            <a:r>
              <a:rPr lang="en-US" sz="1500" dirty="0">
                <a:solidFill>
                  <a:srgbClr val="000000"/>
                </a:solidFill>
                <a:latin typeface="Open Sans Light Bold"/>
              </a:rPr>
              <a:t>Hi James !</a:t>
            </a:r>
          </a:p>
        </p:txBody>
      </p:sp>
      <p:sp>
        <p:nvSpPr>
          <p:cNvPr id="7" name="TextBox 7"/>
          <p:cNvSpPr txBox="1"/>
          <p:nvPr/>
        </p:nvSpPr>
        <p:spPr>
          <a:xfrm>
            <a:off x="4345372" y="3977717"/>
            <a:ext cx="2093410" cy="790574"/>
          </a:xfrm>
          <a:prstGeom prst="rect">
            <a:avLst/>
          </a:prstGeom>
        </p:spPr>
        <p:txBody>
          <a:bodyPr lIns="0" tIns="0" rIns="0" bIns="0" rtlCol="0" anchor="t">
            <a:spAutoFit/>
          </a:bodyPr>
          <a:lstStyle/>
          <a:p>
            <a:pPr algn="ctr">
              <a:lnSpc>
                <a:spcPts val="2100"/>
              </a:lnSpc>
            </a:pPr>
            <a:r>
              <a:rPr lang="en-US" sz="1500" dirty="0">
                <a:solidFill>
                  <a:srgbClr val="000000"/>
                </a:solidFill>
                <a:latin typeface="Open Sans Light Bold"/>
              </a:rPr>
              <a:t>Hi Joseph! What brings you here today?</a:t>
            </a:r>
          </a:p>
        </p:txBody>
      </p:sp>
      <p:sp>
        <p:nvSpPr>
          <p:cNvPr id="8" name="TextBox 8"/>
          <p:cNvSpPr txBox="1"/>
          <p:nvPr/>
        </p:nvSpPr>
        <p:spPr>
          <a:xfrm>
            <a:off x="6700362" y="3946819"/>
            <a:ext cx="2093410" cy="968589"/>
          </a:xfrm>
          <a:prstGeom prst="rect">
            <a:avLst/>
          </a:prstGeom>
        </p:spPr>
        <p:txBody>
          <a:bodyPr lIns="0" tIns="0" rIns="0" bIns="0" rtlCol="0" anchor="t">
            <a:spAutoFit/>
          </a:bodyPr>
          <a:lstStyle/>
          <a:p>
            <a:pPr algn="ctr">
              <a:lnSpc>
                <a:spcPts val="1919"/>
              </a:lnSpc>
            </a:pPr>
            <a:r>
              <a:rPr lang="en-US" sz="1370" dirty="0">
                <a:solidFill>
                  <a:srgbClr val="000000"/>
                </a:solidFill>
                <a:latin typeface="Open Sans Light Bold"/>
              </a:rPr>
              <a:t>All these books have arrived today, enter them in computer, then I will arrange them.  </a:t>
            </a:r>
          </a:p>
        </p:txBody>
      </p:sp>
      <p:sp>
        <p:nvSpPr>
          <p:cNvPr id="9" name="TextBox 9"/>
          <p:cNvSpPr txBox="1"/>
          <p:nvPr/>
        </p:nvSpPr>
        <p:spPr>
          <a:xfrm>
            <a:off x="4324585" y="4302527"/>
            <a:ext cx="2093410" cy="257174"/>
          </a:xfrm>
          <a:prstGeom prst="rect">
            <a:avLst/>
          </a:prstGeom>
        </p:spPr>
        <p:txBody>
          <a:bodyPr lIns="0" tIns="0" rIns="0" bIns="0" rtlCol="0" anchor="t">
            <a:spAutoFit/>
          </a:bodyPr>
          <a:lstStyle/>
          <a:p>
            <a:pPr algn="ctr">
              <a:lnSpc>
                <a:spcPts val="2100"/>
              </a:lnSpc>
            </a:pPr>
            <a:r>
              <a:rPr lang="en-US" sz="1500" dirty="0">
                <a:solidFill>
                  <a:srgbClr val="000000"/>
                </a:solidFill>
                <a:latin typeface="Open Sans Light Bold"/>
              </a:rPr>
              <a:t>Ok!</a:t>
            </a:r>
          </a:p>
        </p:txBody>
      </p:sp>
      <p:sp>
        <p:nvSpPr>
          <p:cNvPr id="10" name="Action Button: Go Forward or Next 9">
            <a:hlinkClick r:id="rId7" action="ppaction://hlinksldjump" highlightClick="1"/>
            <a:extLst>
              <a:ext uri="{FF2B5EF4-FFF2-40B4-BE49-F238E27FC236}">
                <a16:creationId xmlns:a16="http://schemas.microsoft.com/office/drawing/2014/main" id="{C8EC271B-2921-4064-81F6-A2158700DBCF}"/>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9F085CF4-BE41-41DE-9089-EC9EEF5E8445}"/>
              </a:ext>
            </a:extLst>
          </p:cNvPr>
          <p:cNvSpPr txBox="1"/>
          <p:nvPr/>
        </p:nvSpPr>
        <p:spPr>
          <a:xfrm>
            <a:off x="15773400" y="8420100"/>
            <a:ext cx="1425134" cy="461665"/>
          </a:xfrm>
          <a:prstGeom prst="rect">
            <a:avLst/>
          </a:prstGeom>
          <a:noFill/>
        </p:spPr>
        <p:txBody>
          <a:bodyPr wrap="none" rtlCol="0">
            <a:spAutoFit/>
          </a:bodyPr>
          <a:lstStyle/>
          <a:p>
            <a:r>
              <a:rPr lang="en-IN" sz="2400" b="1" dirty="0">
                <a:solidFill>
                  <a:schemeClr val="bg1"/>
                </a:solidFill>
              </a:rPr>
              <a:t>Click here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ppt_w</p:attrName>
                                        </p:attrNameLst>
                                      </p:cBhvr>
                                      <p:tavLst>
                                        <p:tav tm="0" fmla="#ppt_w*sin(2.5*pi*$)">
                                          <p:val>
                                            <p:fltVal val="0"/>
                                          </p:val>
                                        </p:tav>
                                        <p:tav tm="100000">
                                          <p:val>
                                            <p:fltVal val="1"/>
                                          </p:val>
                                        </p:tav>
                                      </p:tavLst>
                                    </p:anim>
                                    <p:anim calcmode="lin" valueType="num">
                                      <p:cBhvr>
                                        <p:cTn id="9" dur="15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anim calcmode="lin" valueType="num">
                                      <p:cBhvr>
                                        <p:cTn id="13" dur="1500" fill="hold"/>
                                        <p:tgtEl>
                                          <p:spTgt spid="3"/>
                                        </p:tgtEl>
                                        <p:attrNameLst>
                                          <p:attrName>ppt_w</p:attrName>
                                        </p:attrNameLst>
                                      </p:cBhvr>
                                      <p:tavLst>
                                        <p:tav tm="0" fmla="#ppt_w*sin(2.5*pi*$)">
                                          <p:val>
                                            <p:fltVal val="0"/>
                                          </p:val>
                                        </p:tav>
                                        <p:tav tm="100000">
                                          <p:val>
                                            <p:fltVal val="1"/>
                                          </p:val>
                                        </p:tav>
                                      </p:tavLst>
                                    </p:anim>
                                    <p:anim calcmode="lin" valueType="num">
                                      <p:cBhvr>
                                        <p:cTn id="14" dur="1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Scale>
                                      <p:cBhvr>
                                        <p:cTn id="19" dur="75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750" decel="50000" fill="hold">
                                          <p:stCondLst>
                                            <p:cond delay="0"/>
                                          </p:stCondLst>
                                        </p:cTn>
                                        <p:tgtEl>
                                          <p:spTgt spid="4"/>
                                        </p:tgtEl>
                                        <p:attrNameLst>
                                          <p:attrName>ppt_x</p:attrName>
                                          <p:attrName>ppt_y</p:attrName>
                                        </p:attrNameLst>
                                      </p:cBhvr>
                                    </p:animMotion>
                                    <p:animEffect transition="in" filter="fade">
                                      <p:cBhvr>
                                        <p:cTn id="21" dur="750"/>
                                        <p:tgtEl>
                                          <p:spTgt spid="4"/>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Scale>
                                      <p:cBhvr>
                                        <p:cTn id="24" dur="75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750" decel="50000" fill="hold">
                                          <p:stCondLst>
                                            <p:cond delay="0"/>
                                          </p:stCondLst>
                                        </p:cTn>
                                        <p:tgtEl>
                                          <p:spTgt spid="6"/>
                                        </p:tgtEl>
                                        <p:attrNameLst>
                                          <p:attrName>ppt_x</p:attrName>
                                          <p:attrName>ppt_y</p:attrName>
                                        </p:attrNameLst>
                                      </p:cBhvr>
                                    </p:animMotion>
                                    <p:animEffect transition="in" filter="fade">
                                      <p:cBhvr>
                                        <p:cTn id="26" dur="750"/>
                                        <p:tgtEl>
                                          <p:spTgt spid="6"/>
                                        </p:tgtEl>
                                      </p:cBhvr>
                                    </p:animEffect>
                                  </p:childTnLst>
                                </p:cTn>
                              </p:par>
                              <p:par>
                                <p:cTn id="27" presetID="5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Scale>
                                      <p:cBhvr>
                                        <p:cTn id="2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5"/>
                                        </p:tgtEl>
                                        <p:attrNameLst>
                                          <p:attrName>ppt_x</p:attrName>
                                          <p:attrName>ppt_y</p:attrName>
                                        </p:attrNameLst>
                                      </p:cBhvr>
                                    </p:animMotion>
                                    <p:animEffect transition="in" filter="fade">
                                      <p:cBhvr>
                                        <p:cTn id="31" dur="1000"/>
                                        <p:tgtEl>
                                          <p:spTgt spid="5"/>
                                        </p:tgtEl>
                                      </p:cBhvr>
                                    </p:animEffect>
                                  </p:childTnLst>
                                </p:cTn>
                              </p:par>
                              <p:par>
                                <p:cTn id="32" presetID="5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Scale>
                                      <p:cBhvr>
                                        <p:cTn id="34" dur="75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750" decel="50000" fill="hold">
                                          <p:stCondLst>
                                            <p:cond delay="0"/>
                                          </p:stCondLst>
                                        </p:cTn>
                                        <p:tgtEl>
                                          <p:spTgt spid="7"/>
                                        </p:tgtEl>
                                        <p:attrNameLst>
                                          <p:attrName>ppt_x</p:attrName>
                                          <p:attrName>ppt_y</p:attrName>
                                        </p:attrNameLst>
                                      </p:cBhvr>
                                    </p:animMotion>
                                    <p:animEffect transition="in" filter="fade">
                                      <p:cBhvr>
                                        <p:cTn id="36" dur="75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9"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dissolv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9"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heel(1)">
                                      <p:cBhvr>
                                        <p:cTn id="57" dur="2000"/>
                                        <p:tgtEl>
                                          <p:spTgt spid="10"/>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heel(1)">
                                      <p:cBhvr>
                                        <p:cTn id="6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9" grpId="0"/>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153590" y="3390951"/>
            <a:ext cx="7794479" cy="6138152"/>
          </a:xfrm>
          <a:prstGeom prst="rect">
            <a:avLst/>
          </a:prstGeom>
        </p:spPr>
      </p:pic>
      <p:sp>
        <p:nvSpPr>
          <p:cNvPr id="3" name="TextBox 3"/>
          <p:cNvSpPr txBox="1"/>
          <p:nvPr/>
        </p:nvSpPr>
        <p:spPr>
          <a:xfrm>
            <a:off x="4114800" y="1028700"/>
            <a:ext cx="9377447" cy="904543"/>
          </a:xfrm>
          <a:prstGeom prst="rect">
            <a:avLst/>
          </a:prstGeom>
        </p:spPr>
        <p:txBody>
          <a:bodyPr lIns="0" tIns="0" rIns="0" bIns="0" rtlCol="0" anchor="t">
            <a:spAutoFit/>
          </a:bodyPr>
          <a:lstStyle/>
          <a:p>
            <a:pPr algn="ctr">
              <a:lnSpc>
                <a:spcPts val="7167"/>
              </a:lnSpc>
            </a:pPr>
            <a:r>
              <a:rPr lang="en-US" sz="5972" dirty="0">
                <a:solidFill>
                  <a:srgbClr val="241452"/>
                </a:solidFill>
                <a:latin typeface="Cooper Hewitt Bold"/>
              </a:rPr>
              <a:t>Computer Screen</a:t>
            </a:r>
          </a:p>
        </p:txBody>
      </p:sp>
      <p:sp>
        <p:nvSpPr>
          <p:cNvPr id="4" name="TextBox 4"/>
          <p:cNvSpPr txBox="1"/>
          <p:nvPr/>
        </p:nvSpPr>
        <p:spPr>
          <a:xfrm>
            <a:off x="6379474" y="3729124"/>
            <a:ext cx="3427760" cy="2130904"/>
          </a:xfrm>
          <a:prstGeom prst="rect">
            <a:avLst/>
          </a:prstGeom>
        </p:spPr>
        <p:txBody>
          <a:bodyPr lIns="0" tIns="0" rIns="0" bIns="0" rtlCol="0" anchor="t">
            <a:spAutoFit/>
          </a:bodyPr>
          <a:lstStyle/>
          <a:p>
            <a:pPr algn="just">
              <a:lnSpc>
                <a:spcPts val="2800"/>
              </a:lnSpc>
            </a:pPr>
            <a:r>
              <a:rPr lang="en-US" sz="2000" dirty="0">
                <a:solidFill>
                  <a:srgbClr val="241452"/>
                </a:solidFill>
                <a:latin typeface="Open Sans Light Bold"/>
              </a:rPr>
              <a:t>Welcome to the Bookstore</a:t>
            </a:r>
          </a:p>
          <a:p>
            <a:pPr marL="673103" lvl="1" indent="-457200" algn="just">
              <a:lnSpc>
                <a:spcPts val="2800"/>
              </a:lnSpc>
              <a:buFont typeface="+mj-lt"/>
              <a:buAutoNum type="arabicPeriod"/>
            </a:pPr>
            <a:r>
              <a:rPr lang="en-US" sz="2000" dirty="0">
                <a:solidFill>
                  <a:srgbClr val="241452"/>
                </a:solidFill>
                <a:latin typeface="Open Sans Light Bold"/>
                <a:hlinkClick r:id="rId3" action="ppaction://hlinksldjump"/>
              </a:rPr>
              <a:t>Insert a Book Record</a:t>
            </a:r>
            <a:endParaRPr lang="en-US" sz="2000" dirty="0">
              <a:solidFill>
                <a:srgbClr val="241452"/>
              </a:solidFill>
              <a:latin typeface="Open Sans Light Bold"/>
            </a:endParaRPr>
          </a:p>
          <a:p>
            <a:pPr marL="673103" lvl="1" indent="-457200" algn="just">
              <a:lnSpc>
                <a:spcPts val="2800"/>
              </a:lnSpc>
              <a:buFont typeface="+mj-lt"/>
              <a:buAutoNum type="arabicPeriod"/>
            </a:pPr>
            <a:r>
              <a:rPr lang="en-US" sz="2000" dirty="0">
                <a:solidFill>
                  <a:srgbClr val="241452"/>
                </a:solidFill>
                <a:latin typeface="Open Sans Light Bold"/>
                <a:hlinkClick r:id="rId4" action="ppaction://hlinksldjump"/>
              </a:rPr>
              <a:t>Find a Book Record</a:t>
            </a:r>
            <a:endParaRPr lang="en-US" sz="2000" dirty="0">
              <a:solidFill>
                <a:srgbClr val="241452"/>
              </a:solidFill>
              <a:latin typeface="Open Sans Light Bold"/>
            </a:endParaRPr>
          </a:p>
          <a:p>
            <a:pPr marL="673103" lvl="1" indent="-457200" algn="just">
              <a:lnSpc>
                <a:spcPts val="2800"/>
              </a:lnSpc>
              <a:buFont typeface="+mj-lt"/>
              <a:buAutoNum type="arabicPeriod"/>
            </a:pPr>
            <a:r>
              <a:rPr lang="en-US" sz="2000" dirty="0">
                <a:solidFill>
                  <a:srgbClr val="241452"/>
                </a:solidFill>
                <a:latin typeface="Open Sans Light Bold"/>
                <a:hlinkClick r:id="rId5" action="ppaction://hlinksldjump"/>
              </a:rPr>
              <a:t>Delete a Book record</a:t>
            </a:r>
            <a:endParaRPr lang="en-US" sz="2000" dirty="0">
              <a:solidFill>
                <a:srgbClr val="241452"/>
              </a:solidFill>
              <a:latin typeface="Open Sans Light Bold"/>
            </a:endParaRPr>
          </a:p>
          <a:p>
            <a:pPr marL="673103" lvl="1" indent="-457200" algn="just">
              <a:lnSpc>
                <a:spcPts val="2800"/>
              </a:lnSpc>
              <a:buFont typeface="+mj-lt"/>
              <a:buAutoNum type="arabicPeriod"/>
            </a:pPr>
            <a:r>
              <a:rPr lang="en-US" sz="2000" dirty="0">
                <a:solidFill>
                  <a:srgbClr val="241452"/>
                </a:solidFill>
                <a:latin typeface="Open Sans Light Bold"/>
                <a:hlinkClick r:id="rId6" action="ppaction://hlinksldjump"/>
              </a:rPr>
              <a:t>Buy Book</a:t>
            </a:r>
            <a:endParaRPr lang="en-US" sz="2000" dirty="0">
              <a:solidFill>
                <a:srgbClr val="241452"/>
              </a:solidFill>
              <a:latin typeface="Open Sans Light Bold"/>
            </a:endParaRPr>
          </a:p>
          <a:p>
            <a:pPr marL="215903" lvl="1" algn="just">
              <a:lnSpc>
                <a:spcPts val="2800"/>
              </a:lnSpc>
            </a:pPr>
            <a:r>
              <a:rPr lang="en-US" sz="2000" dirty="0">
                <a:solidFill>
                  <a:srgbClr val="241452"/>
                </a:solidFill>
                <a:latin typeface="Open Sans Light Bold"/>
              </a:rPr>
              <a:t>Click on an option</a:t>
            </a:r>
          </a:p>
        </p:txBody>
      </p:sp>
    </p:spTree>
    <p:extLst>
      <p:ext uri="{BB962C8B-B14F-4D97-AF65-F5344CB8AC3E}">
        <p14:creationId xmlns:p14="http://schemas.microsoft.com/office/powerpoint/2010/main" val="409664959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5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rcRect t="7320" b="7320"/>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3179405"/>
            <a:ext cx="7959959" cy="7959959"/>
          </a:xfrm>
          <a:prstGeom prst="rect">
            <a:avLst/>
          </a:prstGeom>
        </p:spPr>
      </p:pic>
      <p:pic>
        <p:nvPicPr>
          <p:cNvPr id="3" name="Picture 3"/>
          <p:cNvPicPr>
            <a:picLocks noChangeAspect="1"/>
          </p:cNvPicPr>
          <p:nvPr/>
        </p:nvPicPr>
        <p:blipFill>
          <a:blip r:embed="rId4"/>
          <a:srcRect/>
          <a:stretch>
            <a:fillRect/>
          </a:stretch>
        </p:blipFill>
        <p:spPr>
          <a:xfrm>
            <a:off x="4345372" y="5143500"/>
            <a:ext cx="8577416" cy="477518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21144" y="3657600"/>
            <a:ext cx="2093410" cy="1792482"/>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4357024" y="3657600"/>
            <a:ext cx="2093410" cy="1792482"/>
          </a:xfrm>
          <a:prstGeom prst="rect">
            <a:avLst/>
          </a:prstGeom>
        </p:spPr>
      </p:pic>
      <p:sp>
        <p:nvSpPr>
          <p:cNvPr id="6" name="TextBox 6"/>
          <p:cNvSpPr txBox="1"/>
          <p:nvPr/>
        </p:nvSpPr>
        <p:spPr>
          <a:xfrm>
            <a:off x="6811381" y="3819526"/>
            <a:ext cx="1875419" cy="1197123"/>
          </a:xfrm>
          <a:prstGeom prst="rect">
            <a:avLst/>
          </a:prstGeom>
        </p:spPr>
        <p:txBody>
          <a:bodyPr wrap="square" lIns="0" tIns="0" rIns="0" bIns="0" rtlCol="0" anchor="t">
            <a:spAutoFit/>
          </a:bodyPr>
          <a:lstStyle/>
          <a:p>
            <a:pPr algn="ctr">
              <a:lnSpc>
                <a:spcPts val="1919"/>
              </a:lnSpc>
            </a:pPr>
            <a:r>
              <a:rPr lang="en-US" sz="1200" dirty="0">
                <a:solidFill>
                  <a:srgbClr val="000000"/>
                </a:solidFill>
                <a:latin typeface="Open Sans Light Bold"/>
              </a:rPr>
              <a:t>James, Mr. Wade </a:t>
            </a:r>
          </a:p>
          <a:p>
            <a:pPr algn="ctr">
              <a:lnSpc>
                <a:spcPts val="1919"/>
              </a:lnSpc>
            </a:pPr>
            <a:r>
              <a:rPr lang="en-US" sz="1200" dirty="0">
                <a:solidFill>
                  <a:srgbClr val="000000"/>
                </a:solidFill>
                <a:latin typeface="Open Sans Light Bold"/>
              </a:rPr>
              <a:t>has asked whether the book “CS with Python </a:t>
            </a:r>
            <a:r>
              <a:rPr lang="en-US" sz="1200" dirty="0" err="1">
                <a:solidFill>
                  <a:srgbClr val="000000"/>
                </a:solidFill>
                <a:latin typeface="Open Sans Light Bold"/>
              </a:rPr>
              <a:t>Sumita</a:t>
            </a:r>
            <a:r>
              <a:rPr lang="en-US" sz="1200" dirty="0">
                <a:solidFill>
                  <a:srgbClr val="000000"/>
                </a:solidFill>
                <a:latin typeface="Open Sans Light Bold"/>
              </a:rPr>
              <a:t> Arora XII" </a:t>
            </a:r>
          </a:p>
          <a:p>
            <a:pPr algn="ctr">
              <a:lnSpc>
                <a:spcPts val="1919"/>
              </a:lnSpc>
            </a:pPr>
            <a:r>
              <a:rPr lang="en-US" sz="1200" dirty="0">
                <a:solidFill>
                  <a:srgbClr val="000000"/>
                </a:solidFill>
                <a:latin typeface="Open Sans Light Bold"/>
              </a:rPr>
              <a:t>is available? </a:t>
            </a:r>
          </a:p>
        </p:txBody>
      </p:sp>
      <p:sp>
        <p:nvSpPr>
          <p:cNvPr id="7" name="TextBox 7"/>
          <p:cNvSpPr txBox="1"/>
          <p:nvPr/>
        </p:nvSpPr>
        <p:spPr>
          <a:xfrm>
            <a:off x="4357024" y="4030388"/>
            <a:ext cx="2093410" cy="790574"/>
          </a:xfrm>
          <a:prstGeom prst="rect">
            <a:avLst/>
          </a:prstGeom>
        </p:spPr>
        <p:txBody>
          <a:bodyPr lIns="0" tIns="0" rIns="0" bIns="0" rtlCol="0" anchor="t">
            <a:spAutoFit/>
          </a:bodyPr>
          <a:lstStyle/>
          <a:p>
            <a:pPr algn="ctr">
              <a:lnSpc>
                <a:spcPts val="2100"/>
              </a:lnSpc>
            </a:pPr>
            <a:r>
              <a:rPr lang="en-US" sz="1500">
                <a:solidFill>
                  <a:srgbClr val="000000"/>
                </a:solidFill>
                <a:latin typeface="Open Sans Light Bold"/>
              </a:rPr>
              <a:t>Just give me a second Joseph I will search and tell you.</a:t>
            </a:r>
          </a:p>
        </p:txBody>
      </p:sp>
      <p:sp>
        <p:nvSpPr>
          <p:cNvPr id="8" name="Action Button: Go Forward or Next 7">
            <a:hlinkClick r:id="rId7" action="ppaction://hlinksldjump" highlightClick="1"/>
            <a:extLst>
              <a:ext uri="{FF2B5EF4-FFF2-40B4-BE49-F238E27FC236}">
                <a16:creationId xmlns:a16="http://schemas.microsoft.com/office/drawing/2014/main" id="{77AB228E-4A79-45C3-95EB-AA0B08976713}"/>
              </a:ext>
            </a:extLst>
          </p:cNvPr>
          <p:cNvSpPr/>
          <p:nvPr/>
        </p:nvSpPr>
        <p:spPr>
          <a:xfrm>
            <a:off x="16230600" y="8953500"/>
            <a:ext cx="558733" cy="533400"/>
          </a:xfrm>
          <a:prstGeom prst="actionButtonForwardNex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6B3E7AF4-E221-4520-B7A7-415014A700FA}"/>
              </a:ext>
            </a:extLst>
          </p:cNvPr>
          <p:cNvSpPr txBox="1"/>
          <p:nvPr/>
        </p:nvSpPr>
        <p:spPr>
          <a:xfrm>
            <a:off x="15773400" y="8420100"/>
            <a:ext cx="1425134" cy="461665"/>
          </a:xfrm>
          <a:prstGeom prst="rect">
            <a:avLst/>
          </a:prstGeom>
          <a:noFill/>
        </p:spPr>
        <p:txBody>
          <a:bodyPr wrap="none" rtlCol="0">
            <a:spAutoFit/>
          </a:bodyPr>
          <a:lstStyle/>
          <a:p>
            <a:r>
              <a:rPr lang="en-IN" sz="2400" b="1" dirty="0">
                <a:solidFill>
                  <a:schemeClr val="bg1"/>
                </a:solidFill>
              </a:rPr>
              <a:t>Click here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ppt_w</p:attrName>
                                        </p:attrNameLst>
                                      </p:cBhvr>
                                      <p:tavLst>
                                        <p:tav tm="0" fmla="#ppt_w*sin(2.5*pi*$)">
                                          <p:val>
                                            <p:fltVal val="0"/>
                                          </p:val>
                                        </p:tav>
                                        <p:tav tm="100000">
                                          <p:val>
                                            <p:fltVal val="1"/>
                                          </p:val>
                                        </p:tav>
                                      </p:tavLst>
                                    </p:anim>
                                    <p:anim calcmode="lin" valueType="num">
                                      <p:cBhvr>
                                        <p:cTn id="9" dur="15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anim calcmode="lin" valueType="num">
                                      <p:cBhvr>
                                        <p:cTn id="13" dur="1500" fill="hold"/>
                                        <p:tgtEl>
                                          <p:spTgt spid="3"/>
                                        </p:tgtEl>
                                        <p:attrNameLst>
                                          <p:attrName>ppt_w</p:attrName>
                                        </p:attrNameLst>
                                      </p:cBhvr>
                                      <p:tavLst>
                                        <p:tav tm="0" fmla="#ppt_w*sin(2.5*pi*$)">
                                          <p:val>
                                            <p:fltVal val="0"/>
                                          </p:val>
                                        </p:tav>
                                        <p:tav tm="100000">
                                          <p:val>
                                            <p:fltVal val="1"/>
                                          </p:val>
                                        </p:tav>
                                      </p:tavLst>
                                    </p:anim>
                                    <p:anim calcmode="lin" valueType="num">
                                      <p:cBhvr>
                                        <p:cTn id="14" dur="1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heel(1)">
                                      <p:cBhvr>
                                        <p:cTn id="43" dur="2000"/>
                                        <p:tgtEl>
                                          <p:spTgt spid="8"/>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heel(1)">
                                      <p:cBhvr>
                                        <p:cTn id="4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1451</Words>
  <Application>Microsoft Office PowerPoint</Application>
  <PresentationFormat>Custom</PresentationFormat>
  <Paragraphs>205</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Cooper Hewitt Bold</vt:lpstr>
      <vt:lpstr>Calibri</vt:lpstr>
      <vt:lpstr>Arial</vt:lpstr>
      <vt:lpstr>Open Sans Bold</vt:lpstr>
      <vt:lpstr>Cooper Hewitt</vt:lpstr>
      <vt:lpstr>Open Sans Light Bold</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Book-store Management</dc:title>
  <cp:lastModifiedBy>Nilesh Agarwalla</cp:lastModifiedBy>
  <cp:revision>7</cp:revision>
  <dcterms:created xsi:type="dcterms:W3CDTF">2006-08-16T00:00:00Z</dcterms:created>
  <dcterms:modified xsi:type="dcterms:W3CDTF">2021-09-25T17:01:22Z</dcterms:modified>
  <dc:identifier>DAEq-1Y6z5I</dc:identifier>
</cp:coreProperties>
</file>